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4" r:id="rId5"/>
    <p:sldId id="258" r:id="rId6"/>
    <p:sldId id="259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8BC503-0C71-4A81-9085-039FBBC80CC7}">
          <p14:sldIdLst>
            <p14:sldId id="256"/>
            <p14:sldId id="257"/>
            <p14:sldId id="260"/>
            <p14:sldId id="264"/>
            <p14:sldId id="258"/>
            <p14:sldId id="259"/>
            <p14:sldId id="261"/>
            <p14:sldId id="262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-256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Leaderboard Statistics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Adam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4000"/>
                    <a:satMod val="105000"/>
                    <a:lumMod val="102000"/>
                  </a:schemeClr>
                </a:gs>
                <a:gs pos="100000">
                  <a:schemeClr val="accent1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Score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12500.0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29F-4BB9-8209-5BF3FEE5A7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Bob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4000"/>
                    <a:satMod val="105000"/>
                    <a:lumMod val="102000"/>
                  </a:schemeClr>
                </a:gs>
                <a:gs pos="100000">
                  <a:schemeClr val="accent2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Score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15720.0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29F-4BB9-8209-5BF3FEE5A77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Charlie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4000"/>
                    <a:satMod val="105000"/>
                    <a:lumMod val="102000"/>
                  </a:schemeClr>
                </a:gs>
                <a:gs pos="100000">
                  <a:schemeClr val="accent3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Score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13000.0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29F-4BB9-8209-5BF3FEE5A77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David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94000"/>
                    <a:satMod val="105000"/>
                    <a:lumMod val="102000"/>
                  </a:schemeClr>
                </a:gs>
                <a:gs pos="100000">
                  <a:schemeClr val="accent4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Score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9800.0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D29F-4BB9-8209-5BF3FEE5A77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Eric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tint val="94000"/>
                    <a:satMod val="105000"/>
                    <a:lumMod val="102000"/>
                  </a:schemeClr>
                </a:gs>
                <a:gs pos="100000">
                  <a:schemeClr val="accent5">
                    <a:shade val="74000"/>
                    <a:satMod val="128000"/>
                    <a:lumMod val="100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1"/>
                <c:pt idx="0">
                  <c:v>Score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14300.0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29F-4BB9-8209-5BF3FEE5A77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087055864"/>
        <c:axId val="2089933816"/>
      </c:barChart>
      <c:catAx>
        <c:axId val="20870558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9933816"/>
        <c:crosses val="autoZero"/>
        <c:auto val="1"/>
        <c:lblAlgn val="ctr"/>
        <c:lblOffset val="100"/>
        <c:noMultiLvlLbl val="0"/>
      </c:catAx>
      <c:valAx>
        <c:axId val="20899338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Amount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055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eg"/><Relationship Id="rId7" Type="http://schemas.openxmlformats.org/officeDocument/2006/relationships/image" Target="../media/image9.jpg"/><Relationship Id="rId1" Type="http://schemas.openxmlformats.org/officeDocument/2006/relationships/image" Target="../media/image3.jpg"/><Relationship Id="rId2" Type="http://schemas.openxmlformats.org/officeDocument/2006/relationships/image" Target="../media/image4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1.svg"/><Relationship Id="rId5" Type="http://schemas.openxmlformats.org/officeDocument/2006/relationships/image" Target="../media/image12.png"/><Relationship Id="rId6" Type="http://schemas.openxmlformats.org/officeDocument/2006/relationships/image" Target="../media/image23.svg"/><Relationship Id="rId7" Type="http://schemas.openxmlformats.org/officeDocument/2006/relationships/image" Target="../media/image13.png"/><Relationship Id="rId8" Type="http://schemas.openxmlformats.org/officeDocument/2006/relationships/image" Target="../media/image25.svg"/><Relationship Id="rId1" Type="http://schemas.openxmlformats.org/officeDocument/2006/relationships/image" Target="../media/image10.png"/><Relationship Id="rId2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3.svg"/><Relationship Id="rId5" Type="http://schemas.openxmlformats.org/officeDocument/2006/relationships/image" Target="../media/image16.png"/><Relationship Id="rId6" Type="http://schemas.openxmlformats.org/officeDocument/2006/relationships/image" Target="../media/image15.svg"/><Relationship Id="rId7" Type="http://schemas.openxmlformats.org/officeDocument/2006/relationships/image" Target="../media/image17.png"/><Relationship Id="rId8" Type="http://schemas.openxmlformats.org/officeDocument/2006/relationships/image" Target="../media/image17.svg"/><Relationship Id="rId1" Type="http://schemas.openxmlformats.org/officeDocument/2006/relationships/image" Target="../media/image14.png"/><Relationship Id="rId2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eg"/><Relationship Id="rId7" Type="http://schemas.openxmlformats.org/officeDocument/2006/relationships/image" Target="../media/image9.jpg"/><Relationship Id="rId1" Type="http://schemas.openxmlformats.org/officeDocument/2006/relationships/image" Target="../media/image3.jpg"/><Relationship Id="rId2" Type="http://schemas.openxmlformats.org/officeDocument/2006/relationships/image" Target="../media/image4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21.svg"/><Relationship Id="rId5" Type="http://schemas.openxmlformats.org/officeDocument/2006/relationships/image" Target="../media/image12.png"/><Relationship Id="rId6" Type="http://schemas.openxmlformats.org/officeDocument/2006/relationships/image" Target="../media/image23.svg"/><Relationship Id="rId7" Type="http://schemas.openxmlformats.org/officeDocument/2006/relationships/image" Target="../media/image13.png"/><Relationship Id="rId8" Type="http://schemas.openxmlformats.org/officeDocument/2006/relationships/image" Target="../media/image25.svg"/><Relationship Id="rId1" Type="http://schemas.openxmlformats.org/officeDocument/2006/relationships/image" Target="../media/image10.png"/><Relationship Id="rId2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3.svg"/><Relationship Id="rId5" Type="http://schemas.openxmlformats.org/officeDocument/2006/relationships/image" Target="../media/image16.png"/><Relationship Id="rId6" Type="http://schemas.openxmlformats.org/officeDocument/2006/relationships/image" Target="../media/image15.svg"/><Relationship Id="rId7" Type="http://schemas.openxmlformats.org/officeDocument/2006/relationships/image" Target="../media/image17.png"/><Relationship Id="rId8" Type="http://schemas.openxmlformats.org/officeDocument/2006/relationships/image" Target="../media/image17.svg"/><Relationship Id="rId1" Type="http://schemas.openxmlformats.org/officeDocument/2006/relationships/image" Target="../media/image14.png"/><Relationship Id="rId2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4E4DCE-8289-4932-AF1A-24E5DE6DD43D}" type="doc">
      <dgm:prSet loTypeId="urn:microsoft.com/office/officeart/2005/8/layout/hList7" loCatId="picture" qsTypeId="urn:microsoft.com/office/officeart/2005/8/quickstyle/simple1" qsCatId="simple" csTypeId="urn:microsoft.com/office/officeart/2005/8/colors/accent0_2" csCatId="mainScheme" phldr="1"/>
      <dgm:spPr/>
    </dgm:pt>
    <dgm:pt modelId="{7DDD7317-656C-43B3-9D76-B2DBCB8458D8}">
      <dgm:prSet phldrT="[Text]"/>
      <dgm:spPr/>
      <dgm:t>
        <a:bodyPr/>
        <a:lstStyle/>
        <a:p>
          <a:r>
            <a:rPr lang="en-US" dirty="0"/>
            <a:t>Edin</a:t>
          </a:r>
        </a:p>
      </dgm:t>
    </dgm:pt>
    <dgm:pt modelId="{C5DF3DD4-264F-447B-AB8E-70DAFFC406D7}" type="parTrans" cxnId="{0BF3BA0F-97F8-4F6A-98D9-B0D35E0863CF}">
      <dgm:prSet/>
      <dgm:spPr/>
      <dgm:t>
        <a:bodyPr/>
        <a:lstStyle/>
        <a:p>
          <a:endParaRPr lang="en-US"/>
        </a:p>
      </dgm:t>
    </dgm:pt>
    <dgm:pt modelId="{6959292A-7056-43AF-8474-7E22005F8203}" type="sibTrans" cxnId="{0BF3BA0F-97F8-4F6A-98D9-B0D35E0863CF}">
      <dgm:prSet/>
      <dgm:spPr/>
      <dgm:t>
        <a:bodyPr/>
        <a:lstStyle/>
        <a:p>
          <a:endParaRPr lang="en-US"/>
        </a:p>
      </dgm:t>
    </dgm:pt>
    <dgm:pt modelId="{D956277A-2155-4BD6-ABA5-061A257D3450}">
      <dgm:prSet phldrT="[Text]"/>
      <dgm:spPr/>
      <dgm:t>
        <a:bodyPr/>
        <a:lstStyle/>
        <a:p>
          <a:r>
            <a:rPr lang="en-US" dirty="0"/>
            <a:t>Filip</a:t>
          </a:r>
        </a:p>
      </dgm:t>
    </dgm:pt>
    <dgm:pt modelId="{944A1688-87A5-4E5C-9821-9E9A1C2F431A}" type="parTrans" cxnId="{1D1161DC-09A7-44F9-BCC0-8C138F4BA04B}">
      <dgm:prSet/>
      <dgm:spPr/>
      <dgm:t>
        <a:bodyPr/>
        <a:lstStyle/>
        <a:p>
          <a:endParaRPr lang="en-US"/>
        </a:p>
      </dgm:t>
    </dgm:pt>
    <dgm:pt modelId="{EF45FE92-632F-4855-A372-FDDAC4942651}" type="sibTrans" cxnId="{1D1161DC-09A7-44F9-BCC0-8C138F4BA04B}">
      <dgm:prSet/>
      <dgm:spPr/>
      <dgm:t>
        <a:bodyPr/>
        <a:lstStyle/>
        <a:p>
          <a:endParaRPr lang="en-US"/>
        </a:p>
      </dgm:t>
    </dgm:pt>
    <dgm:pt modelId="{9F118381-5D25-4771-9D16-03CA8AC7A7BF}">
      <dgm:prSet/>
      <dgm:spPr/>
      <dgm:t>
        <a:bodyPr/>
        <a:lstStyle/>
        <a:p>
          <a:r>
            <a:rPr lang="en-US" dirty="0"/>
            <a:t>Kevin</a:t>
          </a:r>
        </a:p>
      </dgm:t>
    </dgm:pt>
    <dgm:pt modelId="{84742E5D-42A5-485C-B61F-B11CC6367F1D}" type="parTrans" cxnId="{8A167DB5-7A00-40C3-A2F3-0C1305585AE4}">
      <dgm:prSet/>
      <dgm:spPr/>
      <dgm:t>
        <a:bodyPr/>
        <a:lstStyle/>
        <a:p>
          <a:endParaRPr lang="en-US"/>
        </a:p>
      </dgm:t>
    </dgm:pt>
    <dgm:pt modelId="{885E5D11-1FE2-4586-AEFE-132B57B00B4A}" type="sibTrans" cxnId="{8A167DB5-7A00-40C3-A2F3-0C1305585AE4}">
      <dgm:prSet/>
      <dgm:spPr/>
      <dgm:t>
        <a:bodyPr/>
        <a:lstStyle/>
        <a:p>
          <a:endParaRPr lang="en-US"/>
        </a:p>
      </dgm:t>
    </dgm:pt>
    <dgm:pt modelId="{83EE8858-C786-4EAD-BFC5-97BB41606801}">
      <dgm:prSet/>
      <dgm:spPr/>
      <dgm:t>
        <a:bodyPr/>
        <a:lstStyle/>
        <a:p>
          <a:r>
            <a:rPr lang="en-US" dirty="0"/>
            <a:t>Giacomo</a:t>
          </a:r>
        </a:p>
      </dgm:t>
    </dgm:pt>
    <dgm:pt modelId="{D3E8DDD7-AC53-4274-BF76-EB19999CD2F7}" type="parTrans" cxnId="{29B854A7-746A-4D41-A7C5-6EBC29F1108C}">
      <dgm:prSet/>
      <dgm:spPr/>
      <dgm:t>
        <a:bodyPr/>
        <a:lstStyle/>
        <a:p>
          <a:endParaRPr lang="en-US"/>
        </a:p>
      </dgm:t>
    </dgm:pt>
    <dgm:pt modelId="{67517CDE-4045-4E89-BF0E-F2C81DFDE81C}" type="sibTrans" cxnId="{29B854A7-746A-4D41-A7C5-6EBC29F1108C}">
      <dgm:prSet/>
      <dgm:spPr/>
      <dgm:t>
        <a:bodyPr/>
        <a:lstStyle/>
        <a:p>
          <a:endParaRPr lang="en-US"/>
        </a:p>
      </dgm:t>
    </dgm:pt>
    <dgm:pt modelId="{236D0888-CC17-4C4E-B42D-2801A86E7858}">
      <dgm:prSet/>
      <dgm:spPr/>
      <dgm:t>
        <a:bodyPr/>
        <a:lstStyle/>
        <a:p>
          <a:r>
            <a:rPr lang="en-US" dirty="0"/>
            <a:t>Jordy</a:t>
          </a:r>
        </a:p>
      </dgm:t>
    </dgm:pt>
    <dgm:pt modelId="{86E2FCC0-FD76-43D5-8E10-0BB641377630}" type="parTrans" cxnId="{B09C9A1D-A4D3-41FF-A965-7BCB645A98D2}">
      <dgm:prSet/>
      <dgm:spPr/>
      <dgm:t>
        <a:bodyPr/>
        <a:lstStyle/>
        <a:p>
          <a:endParaRPr lang="en-US"/>
        </a:p>
      </dgm:t>
    </dgm:pt>
    <dgm:pt modelId="{2AD72B61-9E46-44AD-B396-5E16FBB41A49}" type="sibTrans" cxnId="{B09C9A1D-A4D3-41FF-A965-7BCB645A98D2}">
      <dgm:prSet/>
      <dgm:spPr/>
      <dgm:t>
        <a:bodyPr/>
        <a:lstStyle/>
        <a:p>
          <a:endParaRPr lang="en-US"/>
        </a:p>
      </dgm:t>
    </dgm:pt>
    <dgm:pt modelId="{690C1B7C-3B85-4F03-AEE6-C982F8CB506F}">
      <dgm:prSet/>
      <dgm:spPr/>
      <dgm:t>
        <a:bodyPr/>
        <a:lstStyle/>
        <a:p>
          <a:r>
            <a:rPr lang="en-US" dirty="0"/>
            <a:t>Mark</a:t>
          </a:r>
        </a:p>
      </dgm:t>
    </dgm:pt>
    <dgm:pt modelId="{582561D1-54E1-46D5-B3D6-A860975E49CE}" type="parTrans" cxnId="{DD2D30FF-F95A-46DA-BC70-D4AFBCB8A00D}">
      <dgm:prSet/>
      <dgm:spPr/>
      <dgm:t>
        <a:bodyPr/>
        <a:lstStyle/>
        <a:p>
          <a:endParaRPr lang="en-US"/>
        </a:p>
      </dgm:t>
    </dgm:pt>
    <dgm:pt modelId="{85920483-0D92-44BB-A215-8FA9C515E7EE}" type="sibTrans" cxnId="{DD2D30FF-F95A-46DA-BC70-D4AFBCB8A00D}">
      <dgm:prSet/>
      <dgm:spPr/>
      <dgm:t>
        <a:bodyPr/>
        <a:lstStyle/>
        <a:p>
          <a:endParaRPr lang="en-US"/>
        </a:p>
      </dgm:t>
    </dgm:pt>
    <dgm:pt modelId="{BB983C1C-89CD-456C-A64E-FDDA99DDB9F9}">
      <dgm:prSet/>
      <dgm:spPr/>
      <dgm:t>
        <a:bodyPr/>
        <a:lstStyle/>
        <a:p>
          <a:r>
            <a:rPr lang="en-US" dirty="0"/>
            <a:t>Jim</a:t>
          </a:r>
        </a:p>
      </dgm:t>
    </dgm:pt>
    <dgm:pt modelId="{BB2008E1-6C48-4F0B-B477-0CCD557C2A20}" type="parTrans" cxnId="{899278A4-226A-4B83-BF48-614C75251DA1}">
      <dgm:prSet/>
      <dgm:spPr/>
      <dgm:t>
        <a:bodyPr/>
        <a:lstStyle/>
        <a:p>
          <a:endParaRPr lang="en-US"/>
        </a:p>
      </dgm:t>
    </dgm:pt>
    <dgm:pt modelId="{C8604991-39B8-4A94-9B2C-2AD9EEA3BBDF}" type="sibTrans" cxnId="{899278A4-226A-4B83-BF48-614C75251DA1}">
      <dgm:prSet/>
      <dgm:spPr/>
      <dgm:t>
        <a:bodyPr/>
        <a:lstStyle/>
        <a:p>
          <a:endParaRPr lang="en-US"/>
        </a:p>
      </dgm:t>
    </dgm:pt>
    <dgm:pt modelId="{CCCCC984-B57D-4FDA-9D29-1E2D3346C973}" type="pres">
      <dgm:prSet presAssocID="{7E4E4DCE-8289-4932-AF1A-24E5DE6DD43D}" presName="Name0" presStyleCnt="0">
        <dgm:presLayoutVars>
          <dgm:dir/>
          <dgm:resizeHandles val="exact"/>
        </dgm:presLayoutVars>
      </dgm:prSet>
      <dgm:spPr/>
    </dgm:pt>
    <dgm:pt modelId="{E4181D64-D823-487D-AA51-230E4FCD7748}" type="pres">
      <dgm:prSet presAssocID="{7E4E4DCE-8289-4932-AF1A-24E5DE6DD43D}" presName="fgShape" presStyleLbl="fgShp" presStyleIdx="0" presStyleCnt="1"/>
      <dgm:spPr/>
    </dgm:pt>
    <dgm:pt modelId="{BF52EE17-85CE-4AA5-B59B-581127D5413F}" type="pres">
      <dgm:prSet presAssocID="{7E4E4DCE-8289-4932-AF1A-24E5DE6DD43D}" presName="linComp" presStyleCnt="0"/>
      <dgm:spPr/>
    </dgm:pt>
    <dgm:pt modelId="{54240683-A9BE-44AB-9148-F763F238A7F2}" type="pres">
      <dgm:prSet presAssocID="{7DDD7317-656C-43B3-9D76-B2DBCB8458D8}" presName="compNode" presStyleCnt="0"/>
      <dgm:spPr/>
    </dgm:pt>
    <dgm:pt modelId="{F8A61FA2-C443-4EAD-A30F-FCC00799152D}" type="pres">
      <dgm:prSet presAssocID="{7DDD7317-656C-43B3-9D76-B2DBCB8458D8}" presName="bkgdShape" presStyleLbl="node1" presStyleIdx="0" presStyleCnt="7"/>
      <dgm:spPr/>
      <dgm:t>
        <a:bodyPr/>
        <a:lstStyle/>
        <a:p>
          <a:endParaRPr lang="en-US"/>
        </a:p>
      </dgm:t>
    </dgm:pt>
    <dgm:pt modelId="{9C7CCD0E-B022-4D38-A0B8-62FCFE9FC575}" type="pres">
      <dgm:prSet presAssocID="{7DDD7317-656C-43B3-9D76-B2DBCB8458D8}" presName="nodeTx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4BA544-C859-468B-86B5-DC391A116EAF}" type="pres">
      <dgm:prSet presAssocID="{7DDD7317-656C-43B3-9D76-B2DBCB8458D8}" presName="invisiNode" presStyleLbl="node1" presStyleIdx="0" presStyleCnt="7"/>
      <dgm:spPr/>
    </dgm:pt>
    <dgm:pt modelId="{D458AE96-DD8A-4538-9775-76CF81334D13}" type="pres">
      <dgm:prSet presAssocID="{7DDD7317-656C-43B3-9D76-B2DBCB8458D8}" presName="imagNode" presStyleLbl="fgImgPlac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8000" b="-48000"/>
          </a:stretch>
        </a:blipFill>
      </dgm:spPr>
    </dgm:pt>
    <dgm:pt modelId="{CC368441-8925-41F4-B52D-D1516332F2EC}" type="pres">
      <dgm:prSet presAssocID="{6959292A-7056-43AF-8474-7E22005F8203}" presName="sibTrans" presStyleLbl="sibTrans2D1" presStyleIdx="0" presStyleCnt="0"/>
      <dgm:spPr/>
      <dgm:t>
        <a:bodyPr/>
        <a:lstStyle/>
        <a:p>
          <a:endParaRPr lang="en-US"/>
        </a:p>
      </dgm:t>
    </dgm:pt>
    <dgm:pt modelId="{D623BF8A-97D1-4358-A458-D4258FE4B61F}" type="pres">
      <dgm:prSet presAssocID="{D956277A-2155-4BD6-ABA5-061A257D3450}" presName="compNode" presStyleCnt="0"/>
      <dgm:spPr/>
    </dgm:pt>
    <dgm:pt modelId="{BF9EB7CE-5DDE-42BF-A5F0-02D554C28EE5}" type="pres">
      <dgm:prSet presAssocID="{D956277A-2155-4BD6-ABA5-061A257D3450}" presName="bkgdShape" presStyleLbl="node1" presStyleIdx="1" presStyleCnt="7"/>
      <dgm:spPr/>
      <dgm:t>
        <a:bodyPr/>
        <a:lstStyle/>
        <a:p>
          <a:endParaRPr lang="en-US"/>
        </a:p>
      </dgm:t>
    </dgm:pt>
    <dgm:pt modelId="{168F63FB-7EC5-47CE-ABFF-0324CDF00DF3}" type="pres">
      <dgm:prSet presAssocID="{D956277A-2155-4BD6-ABA5-061A257D3450}" presName="nodeTx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71D627-82B0-48C8-BF50-0823126EC985}" type="pres">
      <dgm:prSet presAssocID="{D956277A-2155-4BD6-ABA5-061A257D3450}" presName="invisiNode" presStyleLbl="node1" presStyleIdx="1" presStyleCnt="7"/>
      <dgm:spPr/>
    </dgm:pt>
    <dgm:pt modelId="{622BF27E-9ED2-48B7-90B5-A0B3920F2D83}" type="pres">
      <dgm:prSet presAssocID="{D956277A-2155-4BD6-ABA5-061A257D3450}" presName="imagNode" presStyleLbl="fgImgPlace1" presStyleIdx="1" presStyleCnt="7"/>
      <dgm:spPr>
        <a:blipFill>
          <a:blip xmlns:r="http://schemas.openxmlformats.org/officeDocument/2006/relationships" r:embed="rId2"/>
          <a:srcRect/>
          <a:stretch>
            <a:fillRect t="-25000" b="-25000"/>
          </a:stretch>
        </a:blipFill>
      </dgm:spPr>
    </dgm:pt>
    <dgm:pt modelId="{FE7DE86D-90E0-4967-9F9F-7999150BF11A}" type="pres">
      <dgm:prSet presAssocID="{EF45FE92-632F-4855-A372-FDDAC4942651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D6F2DAD-BE5A-49E3-AC1B-D0F778EDA262}" type="pres">
      <dgm:prSet presAssocID="{9F118381-5D25-4771-9D16-03CA8AC7A7BF}" presName="compNode" presStyleCnt="0"/>
      <dgm:spPr/>
    </dgm:pt>
    <dgm:pt modelId="{A899A6C3-4CEF-4B04-A003-3BFBE6C833DA}" type="pres">
      <dgm:prSet presAssocID="{9F118381-5D25-4771-9D16-03CA8AC7A7BF}" presName="bkgdShape" presStyleLbl="node1" presStyleIdx="2" presStyleCnt="7"/>
      <dgm:spPr/>
      <dgm:t>
        <a:bodyPr/>
        <a:lstStyle/>
        <a:p>
          <a:endParaRPr lang="en-US"/>
        </a:p>
      </dgm:t>
    </dgm:pt>
    <dgm:pt modelId="{6DFEC9A6-06F5-4FD8-8BCB-F4F226759725}" type="pres">
      <dgm:prSet presAssocID="{9F118381-5D25-4771-9D16-03CA8AC7A7BF}" presName="nodeTx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8A6A16-B826-4E5F-96EE-5004053A562C}" type="pres">
      <dgm:prSet presAssocID="{9F118381-5D25-4771-9D16-03CA8AC7A7BF}" presName="invisiNode" presStyleLbl="node1" presStyleIdx="2" presStyleCnt="7"/>
      <dgm:spPr/>
    </dgm:pt>
    <dgm:pt modelId="{2F3D4C7A-51F6-4EB1-9A5E-D5EBB4E0FE07}" type="pres">
      <dgm:prSet presAssocID="{9F118381-5D25-4771-9D16-03CA8AC7A7BF}" presName="imagNode" presStyleLbl="fgImgPlace1" presStyleIdx="2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DBE12DE7-14C8-49A8-A9A5-85C6C037042F}" type="pres">
      <dgm:prSet presAssocID="{885E5D11-1FE2-4586-AEFE-132B57B00B4A}" presName="sibTrans" presStyleLbl="sibTrans2D1" presStyleIdx="0" presStyleCnt="0"/>
      <dgm:spPr/>
      <dgm:t>
        <a:bodyPr/>
        <a:lstStyle/>
        <a:p>
          <a:endParaRPr lang="en-US"/>
        </a:p>
      </dgm:t>
    </dgm:pt>
    <dgm:pt modelId="{3994C1D9-1D31-4EA8-83DE-1774C4CB8062}" type="pres">
      <dgm:prSet presAssocID="{83EE8858-C786-4EAD-BFC5-97BB41606801}" presName="compNode" presStyleCnt="0"/>
      <dgm:spPr/>
    </dgm:pt>
    <dgm:pt modelId="{AF8C9F5B-DBF1-46C8-B53F-34B64163690C}" type="pres">
      <dgm:prSet presAssocID="{83EE8858-C786-4EAD-BFC5-97BB41606801}" presName="bkgdShape" presStyleLbl="node1" presStyleIdx="3" presStyleCnt="7"/>
      <dgm:spPr/>
      <dgm:t>
        <a:bodyPr/>
        <a:lstStyle/>
        <a:p>
          <a:endParaRPr lang="en-US"/>
        </a:p>
      </dgm:t>
    </dgm:pt>
    <dgm:pt modelId="{34E4A606-6692-49F1-87FD-743EA48E972E}" type="pres">
      <dgm:prSet presAssocID="{83EE8858-C786-4EAD-BFC5-97BB41606801}" presName="nodeTx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465EAE-71AC-4880-99A6-8EC2518EB4DC}" type="pres">
      <dgm:prSet presAssocID="{83EE8858-C786-4EAD-BFC5-97BB41606801}" presName="invisiNode" presStyleLbl="node1" presStyleIdx="3" presStyleCnt="7"/>
      <dgm:spPr/>
    </dgm:pt>
    <dgm:pt modelId="{07C0DED2-D155-4235-A46D-FC5579293DC1}" type="pres">
      <dgm:prSet presAssocID="{83EE8858-C786-4EAD-BFC5-97BB41606801}" presName="imagNode" presStyleLbl="fgImgPlace1" presStyleIdx="3" presStyleCnt="7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557B7BDE-99CE-474D-99A5-8AB1EDAC1A63}" type="pres">
      <dgm:prSet presAssocID="{67517CDE-4045-4E89-BF0E-F2C81DFDE81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6E45A448-90E4-43AA-BA91-89060825B74F}" type="pres">
      <dgm:prSet presAssocID="{236D0888-CC17-4C4E-B42D-2801A86E7858}" presName="compNode" presStyleCnt="0"/>
      <dgm:spPr/>
    </dgm:pt>
    <dgm:pt modelId="{AD597395-A9B4-4D60-BFDC-6D4BD4D0A306}" type="pres">
      <dgm:prSet presAssocID="{236D0888-CC17-4C4E-B42D-2801A86E7858}" presName="bkgdShape" presStyleLbl="node1" presStyleIdx="4" presStyleCnt="7"/>
      <dgm:spPr/>
      <dgm:t>
        <a:bodyPr/>
        <a:lstStyle/>
        <a:p>
          <a:endParaRPr lang="en-US"/>
        </a:p>
      </dgm:t>
    </dgm:pt>
    <dgm:pt modelId="{75095BFF-64D1-4FDC-90BB-22867806FA8F}" type="pres">
      <dgm:prSet presAssocID="{236D0888-CC17-4C4E-B42D-2801A86E7858}" presName="nodeTx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0CFDFC-EC17-4BC2-A6F9-9ABE72686455}" type="pres">
      <dgm:prSet presAssocID="{236D0888-CC17-4C4E-B42D-2801A86E7858}" presName="invisiNode" presStyleLbl="node1" presStyleIdx="4" presStyleCnt="7"/>
      <dgm:spPr/>
    </dgm:pt>
    <dgm:pt modelId="{96DD39FE-5115-41BA-B7B6-63DA4B50EE44}" type="pres">
      <dgm:prSet presAssocID="{236D0888-CC17-4C4E-B42D-2801A86E7858}" presName="imagNode" presStyleLbl="fgImgPlace1" presStyleIdx="4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D71DF9C-CFA5-4076-98F5-72E6CB35D8A0}" type="pres">
      <dgm:prSet presAssocID="{2AD72B61-9E46-44AD-B396-5E16FBB41A49}" presName="sibTrans" presStyleLbl="sibTrans2D1" presStyleIdx="0" presStyleCnt="0"/>
      <dgm:spPr/>
      <dgm:t>
        <a:bodyPr/>
        <a:lstStyle/>
        <a:p>
          <a:endParaRPr lang="en-US"/>
        </a:p>
      </dgm:t>
    </dgm:pt>
    <dgm:pt modelId="{C0064C5F-53D6-474A-9DB9-CB4D8A8597A5}" type="pres">
      <dgm:prSet presAssocID="{690C1B7C-3B85-4F03-AEE6-C982F8CB506F}" presName="compNode" presStyleCnt="0"/>
      <dgm:spPr/>
    </dgm:pt>
    <dgm:pt modelId="{DF65045B-3735-4193-9D8B-30B652B94C55}" type="pres">
      <dgm:prSet presAssocID="{690C1B7C-3B85-4F03-AEE6-C982F8CB506F}" presName="bkgdShape" presStyleLbl="node1" presStyleIdx="5" presStyleCnt="7"/>
      <dgm:spPr/>
      <dgm:t>
        <a:bodyPr/>
        <a:lstStyle/>
        <a:p>
          <a:endParaRPr lang="en-US"/>
        </a:p>
      </dgm:t>
    </dgm:pt>
    <dgm:pt modelId="{3D40FF4B-AE5A-40E7-B676-275F817AFE8A}" type="pres">
      <dgm:prSet presAssocID="{690C1B7C-3B85-4F03-AEE6-C982F8CB506F}" presName="nodeTx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07AC13-3CE4-4F2F-99F5-3384587F4299}" type="pres">
      <dgm:prSet presAssocID="{690C1B7C-3B85-4F03-AEE6-C982F8CB506F}" presName="invisiNode" presStyleLbl="node1" presStyleIdx="5" presStyleCnt="7"/>
      <dgm:spPr/>
    </dgm:pt>
    <dgm:pt modelId="{33136C60-5038-42D8-9B57-ECD0720E84FB}" type="pres">
      <dgm:prSet presAssocID="{690C1B7C-3B85-4F03-AEE6-C982F8CB506F}" presName="imagNode" presStyleLbl="fgImgPlace1" presStyleIdx="5" presStyleCnt="7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802370C7-AFF2-4D87-89B6-420ECAD97111}" type="pres">
      <dgm:prSet presAssocID="{85920483-0D92-44BB-A215-8FA9C515E7EE}" presName="sibTrans" presStyleLbl="sibTrans2D1" presStyleIdx="0" presStyleCnt="0"/>
      <dgm:spPr/>
      <dgm:t>
        <a:bodyPr/>
        <a:lstStyle/>
        <a:p>
          <a:endParaRPr lang="en-US"/>
        </a:p>
      </dgm:t>
    </dgm:pt>
    <dgm:pt modelId="{6A9428E5-D5E6-4FD6-B9D6-D6659CECAD2D}" type="pres">
      <dgm:prSet presAssocID="{BB983C1C-89CD-456C-A64E-FDDA99DDB9F9}" presName="compNode" presStyleCnt="0"/>
      <dgm:spPr/>
    </dgm:pt>
    <dgm:pt modelId="{3494C764-194D-4D75-8D79-52DDB278AD89}" type="pres">
      <dgm:prSet presAssocID="{BB983C1C-89CD-456C-A64E-FDDA99DDB9F9}" presName="bkgdShape" presStyleLbl="node1" presStyleIdx="6" presStyleCnt="7"/>
      <dgm:spPr/>
      <dgm:t>
        <a:bodyPr/>
        <a:lstStyle/>
        <a:p>
          <a:endParaRPr lang="en-US"/>
        </a:p>
      </dgm:t>
    </dgm:pt>
    <dgm:pt modelId="{A82A3BBE-09A0-4FCD-A9F0-A7B93EBC6092}" type="pres">
      <dgm:prSet presAssocID="{BB983C1C-89CD-456C-A64E-FDDA99DDB9F9}" presName="nodeTx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DFD2C1-7AE5-4B9D-9361-C8136EB646E7}" type="pres">
      <dgm:prSet presAssocID="{BB983C1C-89CD-456C-A64E-FDDA99DDB9F9}" presName="invisiNode" presStyleLbl="node1" presStyleIdx="6" presStyleCnt="7"/>
      <dgm:spPr/>
    </dgm:pt>
    <dgm:pt modelId="{455D4975-F3C4-4EED-BCEF-5A789E9D7837}" type="pres">
      <dgm:prSet presAssocID="{BB983C1C-89CD-456C-A64E-FDDA99DDB9F9}" presName="imagNode" presStyleLbl="fgImgPlace1" presStyleIdx="6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</dgm:ptLst>
  <dgm:cxnLst>
    <dgm:cxn modelId="{EA7EB2BF-9D16-44EF-BBA0-D6DEBD1AFD58}" type="presOf" srcId="{BB983C1C-89CD-456C-A64E-FDDA99DDB9F9}" destId="{A82A3BBE-09A0-4FCD-A9F0-A7B93EBC6092}" srcOrd="1" destOrd="0" presId="urn:microsoft.com/office/officeart/2005/8/layout/hList7"/>
    <dgm:cxn modelId="{65D892FB-B8E6-4CB2-8553-7AF82D7CD8D7}" type="presOf" srcId="{7DDD7317-656C-43B3-9D76-B2DBCB8458D8}" destId="{9C7CCD0E-B022-4D38-A0B8-62FCFE9FC575}" srcOrd="1" destOrd="0" presId="urn:microsoft.com/office/officeart/2005/8/layout/hList7"/>
    <dgm:cxn modelId="{8A167DB5-7A00-40C3-A2F3-0C1305585AE4}" srcId="{7E4E4DCE-8289-4932-AF1A-24E5DE6DD43D}" destId="{9F118381-5D25-4771-9D16-03CA8AC7A7BF}" srcOrd="2" destOrd="0" parTransId="{84742E5D-42A5-485C-B61F-B11CC6367F1D}" sibTransId="{885E5D11-1FE2-4586-AEFE-132B57B00B4A}"/>
    <dgm:cxn modelId="{9DF0F484-7166-469A-9A60-00648CDB9CD4}" type="presOf" srcId="{D956277A-2155-4BD6-ABA5-061A257D3450}" destId="{168F63FB-7EC5-47CE-ABFF-0324CDF00DF3}" srcOrd="1" destOrd="0" presId="urn:microsoft.com/office/officeart/2005/8/layout/hList7"/>
    <dgm:cxn modelId="{05577C81-850E-47A8-9483-12305D2C0448}" type="presOf" srcId="{BB983C1C-89CD-456C-A64E-FDDA99DDB9F9}" destId="{3494C764-194D-4D75-8D79-52DDB278AD89}" srcOrd="0" destOrd="0" presId="urn:microsoft.com/office/officeart/2005/8/layout/hList7"/>
    <dgm:cxn modelId="{BE3E0FE0-D9F6-47C9-8FEB-126B65E19021}" type="presOf" srcId="{7DDD7317-656C-43B3-9D76-B2DBCB8458D8}" destId="{F8A61FA2-C443-4EAD-A30F-FCC00799152D}" srcOrd="0" destOrd="0" presId="urn:microsoft.com/office/officeart/2005/8/layout/hList7"/>
    <dgm:cxn modelId="{1D1161DC-09A7-44F9-BCC0-8C138F4BA04B}" srcId="{7E4E4DCE-8289-4932-AF1A-24E5DE6DD43D}" destId="{D956277A-2155-4BD6-ABA5-061A257D3450}" srcOrd="1" destOrd="0" parTransId="{944A1688-87A5-4E5C-9821-9E9A1C2F431A}" sibTransId="{EF45FE92-632F-4855-A372-FDDAC4942651}"/>
    <dgm:cxn modelId="{F522E43B-4661-4657-B70C-F6868298485D}" type="presOf" srcId="{6959292A-7056-43AF-8474-7E22005F8203}" destId="{CC368441-8925-41F4-B52D-D1516332F2EC}" srcOrd="0" destOrd="0" presId="urn:microsoft.com/office/officeart/2005/8/layout/hList7"/>
    <dgm:cxn modelId="{2FF89DCE-D1CB-4ACF-ACEF-064444A63A69}" type="presOf" srcId="{67517CDE-4045-4E89-BF0E-F2C81DFDE81C}" destId="{557B7BDE-99CE-474D-99A5-8AB1EDAC1A63}" srcOrd="0" destOrd="0" presId="urn:microsoft.com/office/officeart/2005/8/layout/hList7"/>
    <dgm:cxn modelId="{B81B7ABB-D2A8-4D39-B7E8-9AC5A1DDA076}" type="presOf" srcId="{EF45FE92-632F-4855-A372-FDDAC4942651}" destId="{FE7DE86D-90E0-4967-9F9F-7999150BF11A}" srcOrd="0" destOrd="0" presId="urn:microsoft.com/office/officeart/2005/8/layout/hList7"/>
    <dgm:cxn modelId="{FA24C989-1419-4E4A-9E90-B53CE2C90925}" type="presOf" srcId="{9F118381-5D25-4771-9D16-03CA8AC7A7BF}" destId="{6DFEC9A6-06F5-4FD8-8BCB-F4F226759725}" srcOrd="1" destOrd="0" presId="urn:microsoft.com/office/officeart/2005/8/layout/hList7"/>
    <dgm:cxn modelId="{89DF8FB1-D4BC-4360-9D76-D925D0358244}" type="presOf" srcId="{690C1B7C-3B85-4F03-AEE6-C982F8CB506F}" destId="{3D40FF4B-AE5A-40E7-B676-275F817AFE8A}" srcOrd="1" destOrd="0" presId="urn:microsoft.com/office/officeart/2005/8/layout/hList7"/>
    <dgm:cxn modelId="{713556A2-6C9F-488C-BFA5-A0451AB0F1F6}" type="presOf" srcId="{7E4E4DCE-8289-4932-AF1A-24E5DE6DD43D}" destId="{CCCCC984-B57D-4FDA-9D29-1E2D3346C973}" srcOrd="0" destOrd="0" presId="urn:microsoft.com/office/officeart/2005/8/layout/hList7"/>
    <dgm:cxn modelId="{F23497B1-63D3-4B90-BABC-782471AA6061}" type="presOf" srcId="{83EE8858-C786-4EAD-BFC5-97BB41606801}" destId="{AF8C9F5B-DBF1-46C8-B53F-34B64163690C}" srcOrd="0" destOrd="0" presId="urn:microsoft.com/office/officeart/2005/8/layout/hList7"/>
    <dgm:cxn modelId="{4345F95F-935C-487D-8E9B-9B758BF2830C}" type="presOf" srcId="{85920483-0D92-44BB-A215-8FA9C515E7EE}" destId="{802370C7-AFF2-4D87-89B6-420ECAD97111}" srcOrd="0" destOrd="0" presId="urn:microsoft.com/office/officeart/2005/8/layout/hList7"/>
    <dgm:cxn modelId="{61E64C17-5290-489C-9BE5-9A2A34619CFF}" type="presOf" srcId="{885E5D11-1FE2-4586-AEFE-132B57B00B4A}" destId="{DBE12DE7-14C8-49A8-A9A5-85C6C037042F}" srcOrd="0" destOrd="0" presId="urn:microsoft.com/office/officeart/2005/8/layout/hList7"/>
    <dgm:cxn modelId="{0BF3BA0F-97F8-4F6A-98D9-B0D35E0863CF}" srcId="{7E4E4DCE-8289-4932-AF1A-24E5DE6DD43D}" destId="{7DDD7317-656C-43B3-9D76-B2DBCB8458D8}" srcOrd="0" destOrd="0" parTransId="{C5DF3DD4-264F-447B-AB8E-70DAFFC406D7}" sibTransId="{6959292A-7056-43AF-8474-7E22005F8203}"/>
    <dgm:cxn modelId="{D917AC5A-0156-449B-BA20-72A74254FD87}" type="presOf" srcId="{690C1B7C-3B85-4F03-AEE6-C982F8CB506F}" destId="{DF65045B-3735-4193-9D8B-30B652B94C55}" srcOrd="0" destOrd="0" presId="urn:microsoft.com/office/officeart/2005/8/layout/hList7"/>
    <dgm:cxn modelId="{1916D43F-21EF-422E-A23B-D7E9A0011BCA}" type="presOf" srcId="{236D0888-CC17-4C4E-B42D-2801A86E7858}" destId="{75095BFF-64D1-4FDC-90BB-22867806FA8F}" srcOrd="1" destOrd="0" presId="urn:microsoft.com/office/officeart/2005/8/layout/hList7"/>
    <dgm:cxn modelId="{0ECD970E-4060-4F10-BDB5-44280D06B57A}" type="presOf" srcId="{236D0888-CC17-4C4E-B42D-2801A86E7858}" destId="{AD597395-A9B4-4D60-BFDC-6D4BD4D0A306}" srcOrd="0" destOrd="0" presId="urn:microsoft.com/office/officeart/2005/8/layout/hList7"/>
    <dgm:cxn modelId="{29B854A7-746A-4D41-A7C5-6EBC29F1108C}" srcId="{7E4E4DCE-8289-4932-AF1A-24E5DE6DD43D}" destId="{83EE8858-C786-4EAD-BFC5-97BB41606801}" srcOrd="3" destOrd="0" parTransId="{D3E8DDD7-AC53-4274-BF76-EB19999CD2F7}" sibTransId="{67517CDE-4045-4E89-BF0E-F2C81DFDE81C}"/>
    <dgm:cxn modelId="{3A57FB17-D196-4A0B-A755-B4F19E774AB3}" type="presOf" srcId="{D956277A-2155-4BD6-ABA5-061A257D3450}" destId="{BF9EB7CE-5DDE-42BF-A5F0-02D554C28EE5}" srcOrd="0" destOrd="0" presId="urn:microsoft.com/office/officeart/2005/8/layout/hList7"/>
    <dgm:cxn modelId="{8C54C57B-341B-4CEC-87E9-8EB7A5162586}" type="presOf" srcId="{9F118381-5D25-4771-9D16-03CA8AC7A7BF}" destId="{A899A6C3-4CEF-4B04-A003-3BFBE6C833DA}" srcOrd="0" destOrd="0" presId="urn:microsoft.com/office/officeart/2005/8/layout/hList7"/>
    <dgm:cxn modelId="{7B7A71B3-EB89-4837-97F9-34EE98E889D2}" type="presOf" srcId="{2AD72B61-9E46-44AD-B396-5E16FBB41A49}" destId="{AD71DF9C-CFA5-4076-98F5-72E6CB35D8A0}" srcOrd="0" destOrd="0" presId="urn:microsoft.com/office/officeart/2005/8/layout/hList7"/>
    <dgm:cxn modelId="{B09C9A1D-A4D3-41FF-A965-7BCB645A98D2}" srcId="{7E4E4DCE-8289-4932-AF1A-24E5DE6DD43D}" destId="{236D0888-CC17-4C4E-B42D-2801A86E7858}" srcOrd="4" destOrd="0" parTransId="{86E2FCC0-FD76-43D5-8E10-0BB641377630}" sibTransId="{2AD72B61-9E46-44AD-B396-5E16FBB41A49}"/>
    <dgm:cxn modelId="{899278A4-226A-4B83-BF48-614C75251DA1}" srcId="{7E4E4DCE-8289-4932-AF1A-24E5DE6DD43D}" destId="{BB983C1C-89CD-456C-A64E-FDDA99DDB9F9}" srcOrd="6" destOrd="0" parTransId="{BB2008E1-6C48-4F0B-B477-0CCD557C2A20}" sibTransId="{C8604991-39B8-4A94-9B2C-2AD9EEA3BBDF}"/>
    <dgm:cxn modelId="{DD2D30FF-F95A-46DA-BC70-D4AFBCB8A00D}" srcId="{7E4E4DCE-8289-4932-AF1A-24E5DE6DD43D}" destId="{690C1B7C-3B85-4F03-AEE6-C982F8CB506F}" srcOrd="5" destOrd="0" parTransId="{582561D1-54E1-46D5-B3D6-A860975E49CE}" sibTransId="{85920483-0D92-44BB-A215-8FA9C515E7EE}"/>
    <dgm:cxn modelId="{B9889663-C31A-4E38-8C04-21489DE14554}" type="presOf" srcId="{83EE8858-C786-4EAD-BFC5-97BB41606801}" destId="{34E4A606-6692-49F1-87FD-743EA48E972E}" srcOrd="1" destOrd="0" presId="urn:microsoft.com/office/officeart/2005/8/layout/hList7"/>
    <dgm:cxn modelId="{BD291334-15F8-4837-B494-1ABFF71EFFB1}" type="presParOf" srcId="{CCCCC984-B57D-4FDA-9D29-1E2D3346C973}" destId="{E4181D64-D823-487D-AA51-230E4FCD7748}" srcOrd="0" destOrd="0" presId="urn:microsoft.com/office/officeart/2005/8/layout/hList7"/>
    <dgm:cxn modelId="{7BEF841A-4593-4CF7-BFE7-7C0E382BFACB}" type="presParOf" srcId="{CCCCC984-B57D-4FDA-9D29-1E2D3346C973}" destId="{BF52EE17-85CE-4AA5-B59B-581127D5413F}" srcOrd="1" destOrd="0" presId="urn:microsoft.com/office/officeart/2005/8/layout/hList7"/>
    <dgm:cxn modelId="{0D4BE56E-D38A-464A-9FFD-EBF0CDB64F64}" type="presParOf" srcId="{BF52EE17-85CE-4AA5-B59B-581127D5413F}" destId="{54240683-A9BE-44AB-9148-F763F238A7F2}" srcOrd="0" destOrd="0" presId="urn:microsoft.com/office/officeart/2005/8/layout/hList7"/>
    <dgm:cxn modelId="{6C303B68-CBC0-47E3-B269-3AB23FB02F92}" type="presParOf" srcId="{54240683-A9BE-44AB-9148-F763F238A7F2}" destId="{F8A61FA2-C443-4EAD-A30F-FCC00799152D}" srcOrd="0" destOrd="0" presId="urn:microsoft.com/office/officeart/2005/8/layout/hList7"/>
    <dgm:cxn modelId="{2BC4BD75-A55D-4590-8C04-304F9C3A524A}" type="presParOf" srcId="{54240683-A9BE-44AB-9148-F763F238A7F2}" destId="{9C7CCD0E-B022-4D38-A0B8-62FCFE9FC575}" srcOrd="1" destOrd="0" presId="urn:microsoft.com/office/officeart/2005/8/layout/hList7"/>
    <dgm:cxn modelId="{7EFB2C39-9A0F-4D49-8A5D-ED6A69E9AEE2}" type="presParOf" srcId="{54240683-A9BE-44AB-9148-F763F238A7F2}" destId="{924BA544-C859-468B-86B5-DC391A116EAF}" srcOrd="2" destOrd="0" presId="urn:microsoft.com/office/officeart/2005/8/layout/hList7"/>
    <dgm:cxn modelId="{F13065D0-D9FA-4D87-A3BF-19DB9970BA8C}" type="presParOf" srcId="{54240683-A9BE-44AB-9148-F763F238A7F2}" destId="{D458AE96-DD8A-4538-9775-76CF81334D13}" srcOrd="3" destOrd="0" presId="urn:microsoft.com/office/officeart/2005/8/layout/hList7"/>
    <dgm:cxn modelId="{0B704CFA-4E8A-48D8-9B59-36133A54E6F0}" type="presParOf" srcId="{BF52EE17-85CE-4AA5-B59B-581127D5413F}" destId="{CC368441-8925-41F4-B52D-D1516332F2EC}" srcOrd="1" destOrd="0" presId="urn:microsoft.com/office/officeart/2005/8/layout/hList7"/>
    <dgm:cxn modelId="{B5547CEF-0731-4C46-96E7-1D623C3512F5}" type="presParOf" srcId="{BF52EE17-85CE-4AA5-B59B-581127D5413F}" destId="{D623BF8A-97D1-4358-A458-D4258FE4B61F}" srcOrd="2" destOrd="0" presId="urn:microsoft.com/office/officeart/2005/8/layout/hList7"/>
    <dgm:cxn modelId="{0BCF2D57-A73A-4603-91DB-677E34A61D3A}" type="presParOf" srcId="{D623BF8A-97D1-4358-A458-D4258FE4B61F}" destId="{BF9EB7CE-5DDE-42BF-A5F0-02D554C28EE5}" srcOrd="0" destOrd="0" presId="urn:microsoft.com/office/officeart/2005/8/layout/hList7"/>
    <dgm:cxn modelId="{D9B82743-77D0-4A49-BFDF-A4CCA68AA18C}" type="presParOf" srcId="{D623BF8A-97D1-4358-A458-D4258FE4B61F}" destId="{168F63FB-7EC5-47CE-ABFF-0324CDF00DF3}" srcOrd="1" destOrd="0" presId="urn:microsoft.com/office/officeart/2005/8/layout/hList7"/>
    <dgm:cxn modelId="{08EC985B-22F7-4A54-9626-FD963DF60746}" type="presParOf" srcId="{D623BF8A-97D1-4358-A458-D4258FE4B61F}" destId="{EF71D627-82B0-48C8-BF50-0823126EC985}" srcOrd="2" destOrd="0" presId="urn:microsoft.com/office/officeart/2005/8/layout/hList7"/>
    <dgm:cxn modelId="{45271EFE-CC55-464F-925E-34A0ACB5E22B}" type="presParOf" srcId="{D623BF8A-97D1-4358-A458-D4258FE4B61F}" destId="{622BF27E-9ED2-48B7-90B5-A0B3920F2D83}" srcOrd="3" destOrd="0" presId="urn:microsoft.com/office/officeart/2005/8/layout/hList7"/>
    <dgm:cxn modelId="{77394939-D275-4760-A24F-DC29E772E377}" type="presParOf" srcId="{BF52EE17-85CE-4AA5-B59B-581127D5413F}" destId="{FE7DE86D-90E0-4967-9F9F-7999150BF11A}" srcOrd="3" destOrd="0" presId="urn:microsoft.com/office/officeart/2005/8/layout/hList7"/>
    <dgm:cxn modelId="{BD0D9A8E-EB99-4E36-8D00-6986AC0AAA5A}" type="presParOf" srcId="{BF52EE17-85CE-4AA5-B59B-581127D5413F}" destId="{ED6F2DAD-BE5A-49E3-AC1B-D0F778EDA262}" srcOrd="4" destOrd="0" presId="urn:microsoft.com/office/officeart/2005/8/layout/hList7"/>
    <dgm:cxn modelId="{03754B3A-4ABA-447D-91E3-4292FC3587F2}" type="presParOf" srcId="{ED6F2DAD-BE5A-49E3-AC1B-D0F778EDA262}" destId="{A899A6C3-4CEF-4B04-A003-3BFBE6C833DA}" srcOrd="0" destOrd="0" presId="urn:microsoft.com/office/officeart/2005/8/layout/hList7"/>
    <dgm:cxn modelId="{2BDD889C-D59C-456B-A53F-4D27ADA781D3}" type="presParOf" srcId="{ED6F2DAD-BE5A-49E3-AC1B-D0F778EDA262}" destId="{6DFEC9A6-06F5-4FD8-8BCB-F4F226759725}" srcOrd="1" destOrd="0" presId="urn:microsoft.com/office/officeart/2005/8/layout/hList7"/>
    <dgm:cxn modelId="{10DFB566-2017-4A5A-B1BA-E9284460E5A9}" type="presParOf" srcId="{ED6F2DAD-BE5A-49E3-AC1B-D0F778EDA262}" destId="{F68A6A16-B826-4E5F-96EE-5004053A562C}" srcOrd="2" destOrd="0" presId="urn:microsoft.com/office/officeart/2005/8/layout/hList7"/>
    <dgm:cxn modelId="{D3FBBCBB-1DEA-4382-A7FC-A7108D2A4F4A}" type="presParOf" srcId="{ED6F2DAD-BE5A-49E3-AC1B-D0F778EDA262}" destId="{2F3D4C7A-51F6-4EB1-9A5E-D5EBB4E0FE07}" srcOrd="3" destOrd="0" presId="urn:microsoft.com/office/officeart/2005/8/layout/hList7"/>
    <dgm:cxn modelId="{24932B1B-4576-45D2-BD95-7A988F5075C5}" type="presParOf" srcId="{BF52EE17-85CE-4AA5-B59B-581127D5413F}" destId="{DBE12DE7-14C8-49A8-A9A5-85C6C037042F}" srcOrd="5" destOrd="0" presId="urn:microsoft.com/office/officeart/2005/8/layout/hList7"/>
    <dgm:cxn modelId="{9AF17503-B75B-4B9E-8242-A23BEDC2F6A8}" type="presParOf" srcId="{BF52EE17-85CE-4AA5-B59B-581127D5413F}" destId="{3994C1D9-1D31-4EA8-83DE-1774C4CB8062}" srcOrd="6" destOrd="0" presId="urn:microsoft.com/office/officeart/2005/8/layout/hList7"/>
    <dgm:cxn modelId="{A4900AA8-F7D6-4603-839B-E78C5FDAC5AC}" type="presParOf" srcId="{3994C1D9-1D31-4EA8-83DE-1774C4CB8062}" destId="{AF8C9F5B-DBF1-46C8-B53F-34B64163690C}" srcOrd="0" destOrd="0" presId="urn:microsoft.com/office/officeart/2005/8/layout/hList7"/>
    <dgm:cxn modelId="{2808DFAB-2270-498C-8526-B6D6BD800754}" type="presParOf" srcId="{3994C1D9-1D31-4EA8-83DE-1774C4CB8062}" destId="{34E4A606-6692-49F1-87FD-743EA48E972E}" srcOrd="1" destOrd="0" presId="urn:microsoft.com/office/officeart/2005/8/layout/hList7"/>
    <dgm:cxn modelId="{D7D7E37E-2C06-44B6-8765-58CE3BCCFEBA}" type="presParOf" srcId="{3994C1D9-1D31-4EA8-83DE-1774C4CB8062}" destId="{31465EAE-71AC-4880-99A6-8EC2518EB4DC}" srcOrd="2" destOrd="0" presId="urn:microsoft.com/office/officeart/2005/8/layout/hList7"/>
    <dgm:cxn modelId="{9256DAEC-5A3C-4937-BFC2-1ACC0B8552AA}" type="presParOf" srcId="{3994C1D9-1D31-4EA8-83DE-1774C4CB8062}" destId="{07C0DED2-D155-4235-A46D-FC5579293DC1}" srcOrd="3" destOrd="0" presId="urn:microsoft.com/office/officeart/2005/8/layout/hList7"/>
    <dgm:cxn modelId="{C9DCE794-DD2C-4739-9288-2E739548ED75}" type="presParOf" srcId="{BF52EE17-85CE-4AA5-B59B-581127D5413F}" destId="{557B7BDE-99CE-474D-99A5-8AB1EDAC1A63}" srcOrd="7" destOrd="0" presId="urn:microsoft.com/office/officeart/2005/8/layout/hList7"/>
    <dgm:cxn modelId="{429C7FDC-AEF3-482B-A098-4422688637F2}" type="presParOf" srcId="{BF52EE17-85CE-4AA5-B59B-581127D5413F}" destId="{6E45A448-90E4-43AA-BA91-89060825B74F}" srcOrd="8" destOrd="0" presId="urn:microsoft.com/office/officeart/2005/8/layout/hList7"/>
    <dgm:cxn modelId="{23B16022-E512-41EF-9D2E-6A614A712741}" type="presParOf" srcId="{6E45A448-90E4-43AA-BA91-89060825B74F}" destId="{AD597395-A9B4-4D60-BFDC-6D4BD4D0A306}" srcOrd="0" destOrd="0" presId="urn:microsoft.com/office/officeart/2005/8/layout/hList7"/>
    <dgm:cxn modelId="{16593DDB-BF34-4DBF-8F67-ECF7AA8CEC0F}" type="presParOf" srcId="{6E45A448-90E4-43AA-BA91-89060825B74F}" destId="{75095BFF-64D1-4FDC-90BB-22867806FA8F}" srcOrd="1" destOrd="0" presId="urn:microsoft.com/office/officeart/2005/8/layout/hList7"/>
    <dgm:cxn modelId="{259F1354-AD5D-4FF0-8515-6E1FA1EDD681}" type="presParOf" srcId="{6E45A448-90E4-43AA-BA91-89060825B74F}" destId="{770CFDFC-EC17-4BC2-A6F9-9ABE72686455}" srcOrd="2" destOrd="0" presId="urn:microsoft.com/office/officeart/2005/8/layout/hList7"/>
    <dgm:cxn modelId="{44F6C827-D34E-4415-B442-C8EB07B80CF3}" type="presParOf" srcId="{6E45A448-90E4-43AA-BA91-89060825B74F}" destId="{96DD39FE-5115-41BA-B7B6-63DA4B50EE44}" srcOrd="3" destOrd="0" presId="urn:microsoft.com/office/officeart/2005/8/layout/hList7"/>
    <dgm:cxn modelId="{26FF5988-9316-4FCA-B221-C4D6A1B4038C}" type="presParOf" srcId="{BF52EE17-85CE-4AA5-B59B-581127D5413F}" destId="{AD71DF9C-CFA5-4076-98F5-72E6CB35D8A0}" srcOrd="9" destOrd="0" presId="urn:microsoft.com/office/officeart/2005/8/layout/hList7"/>
    <dgm:cxn modelId="{83DEC84F-B254-4A86-891F-2556AFB0B2B8}" type="presParOf" srcId="{BF52EE17-85CE-4AA5-B59B-581127D5413F}" destId="{C0064C5F-53D6-474A-9DB9-CB4D8A8597A5}" srcOrd="10" destOrd="0" presId="urn:microsoft.com/office/officeart/2005/8/layout/hList7"/>
    <dgm:cxn modelId="{21D9ADEB-EF39-48B8-A31D-13018ECD35EE}" type="presParOf" srcId="{C0064C5F-53D6-474A-9DB9-CB4D8A8597A5}" destId="{DF65045B-3735-4193-9D8B-30B652B94C55}" srcOrd="0" destOrd="0" presId="urn:microsoft.com/office/officeart/2005/8/layout/hList7"/>
    <dgm:cxn modelId="{4DA89C81-7A53-4DAA-BD7F-E78032A57FE8}" type="presParOf" srcId="{C0064C5F-53D6-474A-9DB9-CB4D8A8597A5}" destId="{3D40FF4B-AE5A-40E7-B676-275F817AFE8A}" srcOrd="1" destOrd="0" presId="urn:microsoft.com/office/officeart/2005/8/layout/hList7"/>
    <dgm:cxn modelId="{DCD624CD-0001-47D0-8119-18BFE218EAB0}" type="presParOf" srcId="{C0064C5F-53D6-474A-9DB9-CB4D8A8597A5}" destId="{6F07AC13-3CE4-4F2F-99F5-3384587F4299}" srcOrd="2" destOrd="0" presId="urn:microsoft.com/office/officeart/2005/8/layout/hList7"/>
    <dgm:cxn modelId="{27F679CE-EE19-406A-B964-67D21F12DF70}" type="presParOf" srcId="{C0064C5F-53D6-474A-9DB9-CB4D8A8597A5}" destId="{33136C60-5038-42D8-9B57-ECD0720E84FB}" srcOrd="3" destOrd="0" presId="urn:microsoft.com/office/officeart/2005/8/layout/hList7"/>
    <dgm:cxn modelId="{80501BF3-2905-4803-B3A1-CDB66935E49C}" type="presParOf" srcId="{BF52EE17-85CE-4AA5-B59B-581127D5413F}" destId="{802370C7-AFF2-4D87-89B6-420ECAD97111}" srcOrd="11" destOrd="0" presId="urn:microsoft.com/office/officeart/2005/8/layout/hList7"/>
    <dgm:cxn modelId="{B19B6D15-F0BD-4793-9484-CF4F68DCD9AF}" type="presParOf" srcId="{BF52EE17-85CE-4AA5-B59B-581127D5413F}" destId="{6A9428E5-D5E6-4FD6-B9D6-D6659CECAD2D}" srcOrd="12" destOrd="0" presId="urn:microsoft.com/office/officeart/2005/8/layout/hList7"/>
    <dgm:cxn modelId="{F594AB7E-E0B6-462F-A145-E9DFF8CFFA94}" type="presParOf" srcId="{6A9428E5-D5E6-4FD6-B9D6-D6659CECAD2D}" destId="{3494C764-194D-4D75-8D79-52DDB278AD89}" srcOrd="0" destOrd="0" presId="urn:microsoft.com/office/officeart/2005/8/layout/hList7"/>
    <dgm:cxn modelId="{188EE2CD-3AEE-4803-ABE5-C002C5705D0B}" type="presParOf" srcId="{6A9428E5-D5E6-4FD6-B9D6-D6659CECAD2D}" destId="{A82A3BBE-09A0-4FCD-A9F0-A7B93EBC6092}" srcOrd="1" destOrd="0" presId="urn:microsoft.com/office/officeart/2005/8/layout/hList7"/>
    <dgm:cxn modelId="{30749862-EB0B-456B-8CD8-C9144D08E0CF}" type="presParOf" srcId="{6A9428E5-D5E6-4FD6-B9D6-D6659CECAD2D}" destId="{1ADFD2C1-7AE5-4B9D-9361-C8136EB646E7}" srcOrd="2" destOrd="0" presId="urn:microsoft.com/office/officeart/2005/8/layout/hList7"/>
    <dgm:cxn modelId="{5FA12D3C-47CA-4571-B2E1-86B92D753FE3}" type="presParOf" srcId="{6A9428E5-D5E6-4FD6-B9D6-D6659CECAD2D}" destId="{455D4975-F3C4-4EED-BCEF-5A789E9D7837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F8734B-975F-4FB3-A76F-848775A37F4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F7BFDD8-24B8-47A7-816A-09B9C2918941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Accomplishment</a:t>
          </a:r>
        </a:p>
      </dgm:t>
    </dgm:pt>
    <dgm:pt modelId="{E466F6E1-AD0D-4CF3-A561-08E5848E0D50}" type="parTrans" cxnId="{6E0DA029-2C55-4F6D-BB9F-4C88F6A762B0}">
      <dgm:prSet/>
      <dgm:spPr/>
      <dgm:t>
        <a:bodyPr/>
        <a:lstStyle/>
        <a:p>
          <a:endParaRPr lang="en-US"/>
        </a:p>
      </dgm:t>
    </dgm:pt>
    <dgm:pt modelId="{35C614EC-80BC-479A-A278-07E85DC83106}" type="sibTrans" cxnId="{6E0DA029-2C55-4F6D-BB9F-4C88F6A762B0}">
      <dgm:prSet/>
      <dgm:spPr/>
      <dgm:t>
        <a:bodyPr/>
        <a:lstStyle/>
        <a:p>
          <a:endParaRPr lang="en-US"/>
        </a:p>
      </dgm:t>
    </dgm:pt>
    <dgm:pt modelId="{C7FDB88F-2BC9-4067-A053-A857421A999B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Interactive</a:t>
          </a:r>
        </a:p>
      </dgm:t>
    </dgm:pt>
    <dgm:pt modelId="{A1D48B0D-DA88-4F58-8763-A605AA3ADA30}" type="parTrans" cxnId="{61C3F931-0CE8-4EE1-9565-385D441F0A04}">
      <dgm:prSet/>
      <dgm:spPr/>
      <dgm:t>
        <a:bodyPr/>
        <a:lstStyle/>
        <a:p>
          <a:endParaRPr lang="en-US"/>
        </a:p>
      </dgm:t>
    </dgm:pt>
    <dgm:pt modelId="{4DA0E139-C751-4CD6-ABB6-D3B8B3CF7AB6}" type="sibTrans" cxnId="{61C3F931-0CE8-4EE1-9565-385D441F0A04}">
      <dgm:prSet/>
      <dgm:spPr/>
      <dgm:t>
        <a:bodyPr/>
        <a:lstStyle/>
        <a:p>
          <a:endParaRPr lang="en-US"/>
        </a:p>
      </dgm:t>
    </dgm:pt>
    <dgm:pt modelId="{E32C2E4F-B92C-4E20-B942-637F859E812F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Win-Win</a:t>
          </a:r>
        </a:p>
      </dgm:t>
    </dgm:pt>
    <dgm:pt modelId="{5CC1D7F2-6D67-4D00-A5B2-6D1A0E00FA1B}" type="parTrans" cxnId="{F9013A95-BE52-492D-95F6-CEAD99CA10E1}">
      <dgm:prSet/>
      <dgm:spPr/>
      <dgm:t>
        <a:bodyPr/>
        <a:lstStyle/>
        <a:p>
          <a:endParaRPr lang="en-US"/>
        </a:p>
      </dgm:t>
    </dgm:pt>
    <dgm:pt modelId="{2507A0E9-525F-4DBD-8CA5-619CCB20A0AC}" type="sibTrans" cxnId="{F9013A95-BE52-492D-95F6-CEAD99CA10E1}">
      <dgm:prSet/>
      <dgm:spPr/>
      <dgm:t>
        <a:bodyPr/>
        <a:lstStyle/>
        <a:p>
          <a:endParaRPr lang="en-US"/>
        </a:p>
      </dgm:t>
    </dgm:pt>
    <dgm:pt modelId="{6350B8B1-1589-4DBA-9E42-52835485D05C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Motivation</a:t>
          </a:r>
        </a:p>
      </dgm:t>
    </dgm:pt>
    <dgm:pt modelId="{B1806F0D-BFAF-4999-8656-060A2902A105}" type="parTrans" cxnId="{F7B30143-BA89-4DEC-B846-47AA058D3DBC}">
      <dgm:prSet/>
      <dgm:spPr/>
      <dgm:t>
        <a:bodyPr/>
        <a:lstStyle/>
        <a:p>
          <a:endParaRPr lang="en-US"/>
        </a:p>
      </dgm:t>
    </dgm:pt>
    <dgm:pt modelId="{6EBCCB98-1A27-42DB-B903-232919A79863}" type="sibTrans" cxnId="{F7B30143-BA89-4DEC-B846-47AA058D3DBC}">
      <dgm:prSet/>
      <dgm:spPr/>
      <dgm:t>
        <a:bodyPr/>
        <a:lstStyle/>
        <a:p>
          <a:endParaRPr lang="en-US"/>
        </a:p>
      </dgm:t>
    </dgm:pt>
    <dgm:pt modelId="{10D18F46-9AAB-40FB-9D86-59B4E40FDB09}" type="pres">
      <dgm:prSet presAssocID="{87F8734B-975F-4FB3-A76F-848775A37F41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7E8143A-CA49-42E9-812F-75115A63FF74}" type="pres">
      <dgm:prSet presAssocID="{1F7BFDD8-24B8-47A7-816A-09B9C2918941}" presName="compNode" presStyleCnt="0"/>
      <dgm:spPr/>
    </dgm:pt>
    <dgm:pt modelId="{601BEED4-E885-4608-8FBE-F0405B7F8A1E}" type="pres">
      <dgm:prSet presAssocID="{1F7BFDD8-24B8-47A7-816A-09B9C2918941}" presName="iconBgRect" presStyleLbl="bgShp" presStyleIdx="0" presStyleCnt="4"/>
      <dgm:spPr>
        <a:solidFill>
          <a:schemeClr val="accent5"/>
        </a:solidFill>
      </dgm:spPr>
    </dgm:pt>
    <dgm:pt modelId="{4724ECEB-7834-40DA-BBE9-7343AF6C0C83}" type="pres">
      <dgm:prSet presAssocID="{1F7BFDD8-24B8-47A7-816A-09B9C291894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C6109449-0031-44E6-9532-00B3EFEB10C5}" type="pres">
      <dgm:prSet presAssocID="{1F7BFDD8-24B8-47A7-816A-09B9C2918941}" presName="spaceRect" presStyleCnt="0"/>
      <dgm:spPr/>
    </dgm:pt>
    <dgm:pt modelId="{4B3D51E8-F085-42D4-BB3A-D9950BB4BCE4}" type="pres">
      <dgm:prSet presAssocID="{1F7BFDD8-24B8-47A7-816A-09B9C2918941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F1C66A59-FE83-454B-8ACA-54828D3E0212}" type="pres">
      <dgm:prSet presAssocID="{35C614EC-80BC-479A-A278-07E85DC83106}" presName="sibTrans" presStyleCnt="0"/>
      <dgm:spPr/>
    </dgm:pt>
    <dgm:pt modelId="{A9798035-36D1-4506-A2E3-17653930AE15}" type="pres">
      <dgm:prSet presAssocID="{6350B8B1-1589-4DBA-9E42-52835485D05C}" presName="compNode" presStyleCnt="0"/>
      <dgm:spPr/>
    </dgm:pt>
    <dgm:pt modelId="{8343BB66-C8C0-4AF8-A744-A9D7B94CC519}" type="pres">
      <dgm:prSet presAssocID="{6350B8B1-1589-4DBA-9E42-52835485D05C}" presName="iconBgRect" presStyleLbl="bgShp" presStyleIdx="1" presStyleCnt="4"/>
      <dgm:spPr>
        <a:solidFill>
          <a:schemeClr val="tx1"/>
        </a:solidFill>
      </dgm:spPr>
    </dgm:pt>
    <dgm:pt modelId="{0D52DAC4-C346-4BDE-99CE-1C3F3219735B}" type="pres">
      <dgm:prSet presAssocID="{6350B8B1-1589-4DBA-9E42-52835485D05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030F9235-8086-4008-9D0F-9EBDA1BA3CEA}" type="pres">
      <dgm:prSet presAssocID="{6350B8B1-1589-4DBA-9E42-52835485D05C}" presName="spaceRect" presStyleCnt="0"/>
      <dgm:spPr/>
    </dgm:pt>
    <dgm:pt modelId="{B34552E5-E9A5-45F2-A7E9-7A96E221C640}" type="pres">
      <dgm:prSet presAssocID="{6350B8B1-1589-4DBA-9E42-52835485D05C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C0954BB2-DB79-4CFE-90CD-BE8BBA1BCE64}" type="pres">
      <dgm:prSet presAssocID="{6EBCCB98-1A27-42DB-B903-232919A79863}" presName="sibTrans" presStyleCnt="0"/>
      <dgm:spPr/>
    </dgm:pt>
    <dgm:pt modelId="{C5869CB3-C0AB-4F0C-8784-9EA523DF9F6A}" type="pres">
      <dgm:prSet presAssocID="{C7FDB88F-2BC9-4067-A053-A857421A999B}" presName="compNode" presStyleCnt="0"/>
      <dgm:spPr/>
    </dgm:pt>
    <dgm:pt modelId="{683147E7-1F07-48E6-A0F0-838BE679C760}" type="pres">
      <dgm:prSet presAssocID="{C7FDB88F-2BC9-4067-A053-A857421A999B}" presName="iconBgRect" presStyleLbl="bgShp" presStyleIdx="2" presStyleCnt="4"/>
      <dgm:spPr>
        <a:solidFill>
          <a:schemeClr val="accent3"/>
        </a:solidFill>
      </dgm:spPr>
    </dgm:pt>
    <dgm:pt modelId="{7CC357A8-7CF6-4C11-9B82-867C6A6287A3}" type="pres">
      <dgm:prSet presAssocID="{C7FDB88F-2BC9-4067-A053-A857421A999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05E00453-CCA0-46C3-903A-E0D2A8BE76DD}" type="pres">
      <dgm:prSet presAssocID="{C7FDB88F-2BC9-4067-A053-A857421A999B}" presName="spaceRect" presStyleCnt="0"/>
      <dgm:spPr/>
    </dgm:pt>
    <dgm:pt modelId="{58C8EA50-4E90-410A-BB22-FEF46D34A833}" type="pres">
      <dgm:prSet presAssocID="{C7FDB88F-2BC9-4067-A053-A857421A999B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58CE71B5-5B14-47C7-B8CF-007C70C1CAD9}" type="pres">
      <dgm:prSet presAssocID="{4DA0E139-C751-4CD6-ABB6-D3B8B3CF7AB6}" presName="sibTrans" presStyleCnt="0"/>
      <dgm:spPr/>
    </dgm:pt>
    <dgm:pt modelId="{DE9A1BFC-F2A7-4D52-AF04-28EEE3E172E3}" type="pres">
      <dgm:prSet presAssocID="{E32C2E4F-B92C-4E20-B942-637F859E812F}" presName="compNode" presStyleCnt="0"/>
      <dgm:spPr/>
    </dgm:pt>
    <dgm:pt modelId="{5B83FCAF-7D92-461B-A042-1EC5CEAB5897}" type="pres">
      <dgm:prSet presAssocID="{E32C2E4F-B92C-4E20-B942-637F859E812F}" presName="iconBgRect" presStyleLbl="bgShp" presStyleIdx="3" presStyleCnt="4"/>
      <dgm:spPr>
        <a:solidFill>
          <a:schemeClr val="tx2"/>
        </a:solidFill>
      </dgm:spPr>
    </dgm:pt>
    <dgm:pt modelId="{1EE0D877-DD72-49FC-930F-017D13C5A4A1}" type="pres">
      <dgm:prSet presAssocID="{E32C2E4F-B92C-4E20-B942-637F859E812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8CB5E05-D871-48A3-957D-48A1B842BF75}" type="pres">
      <dgm:prSet presAssocID="{E32C2E4F-B92C-4E20-B942-637F859E812F}" presName="spaceRect" presStyleCnt="0"/>
      <dgm:spPr/>
    </dgm:pt>
    <dgm:pt modelId="{395B1F9C-A206-4B54-AD7D-493EC99B2ABB}" type="pres">
      <dgm:prSet presAssocID="{E32C2E4F-B92C-4E20-B942-637F859E812F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0B5ACE-6611-491A-81A0-34E82D153DB2}" type="presOf" srcId="{E32C2E4F-B92C-4E20-B942-637F859E812F}" destId="{395B1F9C-A206-4B54-AD7D-493EC99B2ABB}" srcOrd="0" destOrd="0" presId="urn:microsoft.com/office/officeart/2018/5/layout/IconCircleLabelList"/>
    <dgm:cxn modelId="{1721363D-87A9-4D4B-87C8-0D34A4498004}" type="presOf" srcId="{6350B8B1-1589-4DBA-9E42-52835485D05C}" destId="{B34552E5-E9A5-45F2-A7E9-7A96E221C640}" srcOrd="0" destOrd="0" presId="urn:microsoft.com/office/officeart/2018/5/layout/IconCircleLabelList"/>
    <dgm:cxn modelId="{F7B30143-BA89-4DEC-B846-47AA058D3DBC}" srcId="{87F8734B-975F-4FB3-A76F-848775A37F41}" destId="{6350B8B1-1589-4DBA-9E42-52835485D05C}" srcOrd="1" destOrd="0" parTransId="{B1806F0D-BFAF-4999-8656-060A2902A105}" sibTransId="{6EBCCB98-1A27-42DB-B903-232919A79863}"/>
    <dgm:cxn modelId="{61C3F931-0CE8-4EE1-9565-385D441F0A04}" srcId="{87F8734B-975F-4FB3-A76F-848775A37F41}" destId="{C7FDB88F-2BC9-4067-A053-A857421A999B}" srcOrd="2" destOrd="0" parTransId="{A1D48B0D-DA88-4F58-8763-A605AA3ADA30}" sibTransId="{4DA0E139-C751-4CD6-ABB6-D3B8B3CF7AB6}"/>
    <dgm:cxn modelId="{6E0DA029-2C55-4F6D-BB9F-4C88F6A762B0}" srcId="{87F8734B-975F-4FB3-A76F-848775A37F41}" destId="{1F7BFDD8-24B8-47A7-816A-09B9C2918941}" srcOrd="0" destOrd="0" parTransId="{E466F6E1-AD0D-4CF3-A561-08E5848E0D50}" sibTransId="{35C614EC-80BC-479A-A278-07E85DC83106}"/>
    <dgm:cxn modelId="{7DD41970-08D8-4A2A-8FD0-0718571C8B2F}" type="presOf" srcId="{1F7BFDD8-24B8-47A7-816A-09B9C2918941}" destId="{4B3D51E8-F085-42D4-BB3A-D9950BB4BCE4}" srcOrd="0" destOrd="0" presId="urn:microsoft.com/office/officeart/2018/5/layout/IconCircleLabelList"/>
    <dgm:cxn modelId="{F9013A95-BE52-492D-95F6-CEAD99CA10E1}" srcId="{87F8734B-975F-4FB3-A76F-848775A37F41}" destId="{E32C2E4F-B92C-4E20-B942-637F859E812F}" srcOrd="3" destOrd="0" parTransId="{5CC1D7F2-6D67-4D00-A5B2-6D1A0E00FA1B}" sibTransId="{2507A0E9-525F-4DBD-8CA5-619CCB20A0AC}"/>
    <dgm:cxn modelId="{4E8444E7-936B-4A35-92B7-4DE4E750C215}" type="presOf" srcId="{87F8734B-975F-4FB3-A76F-848775A37F41}" destId="{10D18F46-9AAB-40FB-9D86-59B4E40FDB09}" srcOrd="0" destOrd="0" presId="urn:microsoft.com/office/officeart/2018/5/layout/IconCircleLabelList"/>
    <dgm:cxn modelId="{C5FAD916-AE92-4A5F-9B30-0EC483CB341A}" type="presOf" srcId="{C7FDB88F-2BC9-4067-A053-A857421A999B}" destId="{58C8EA50-4E90-410A-BB22-FEF46D34A833}" srcOrd="0" destOrd="0" presId="urn:microsoft.com/office/officeart/2018/5/layout/IconCircleLabelList"/>
    <dgm:cxn modelId="{623E219D-D86C-4193-8E9A-DB20E3530B62}" type="presParOf" srcId="{10D18F46-9AAB-40FB-9D86-59B4E40FDB09}" destId="{D7E8143A-CA49-42E9-812F-75115A63FF74}" srcOrd="0" destOrd="0" presId="urn:microsoft.com/office/officeart/2018/5/layout/IconCircleLabelList"/>
    <dgm:cxn modelId="{928CCE8E-74BA-444E-A30C-DFADB5815326}" type="presParOf" srcId="{D7E8143A-CA49-42E9-812F-75115A63FF74}" destId="{601BEED4-E885-4608-8FBE-F0405B7F8A1E}" srcOrd="0" destOrd="0" presId="urn:microsoft.com/office/officeart/2018/5/layout/IconCircleLabelList"/>
    <dgm:cxn modelId="{38F841B5-E523-428E-8E1F-5A4F244B37A5}" type="presParOf" srcId="{D7E8143A-CA49-42E9-812F-75115A63FF74}" destId="{4724ECEB-7834-40DA-BBE9-7343AF6C0C83}" srcOrd="1" destOrd="0" presId="urn:microsoft.com/office/officeart/2018/5/layout/IconCircleLabelList"/>
    <dgm:cxn modelId="{F8E8693F-5A13-4A99-AFCF-50E84E822D09}" type="presParOf" srcId="{D7E8143A-CA49-42E9-812F-75115A63FF74}" destId="{C6109449-0031-44E6-9532-00B3EFEB10C5}" srcOrd="2" destOrd="0" presId="urn:microsoft.com/office/officeart/2018/5/layout/IconCircleLabelList"/>
    <dgm:cxn modelId="{F2B513EF-5ED8-473F-95FC-98503F8F27D4}" type="presParOf" srcId="{D7E8143A-CA49-42E9-812F-75115A63FF74}" destId="{4B3D51E8-F085-42D4-BB3A-D9950BB4BCE4}" srcOrd="3" destOrd="0" presId="urn:microsoft.com/office/officeart/2018/5/layout/IconCircleLabelList"/>
    <dgm:cxn modelId="{7FC76773-C5EF-4DE2-A409-D30F49BE36BC}" type="presParOf" srcId="{10D18F46-9AAB-40FB-9D86-59B4E40FDB09}" destId="{F1C66A59-FE83-454B-8ACA-54828D3E0212}" srcOrd="1" destOrd="0" presId="urn:microsoft.com/office/officeart/2018/5/layout/IconCircleLabelList"/>
    <dgm:cxn modelId="{72D5BFB5-8917-4116-89B4-9E906C1CCE12}" type="presParOf" srcId="{10D18F46-9AAB-40FB-9D86-59B4E40FDB09}" destId="{A9798035-36D1-4506-A2E3-17653930AE15}" srcOrd="2" destOrd="0" presId="urn:microsoft.com/office/officeart/2018/5/layout/IconCircleLabelList"/>
    <dgm:cxn modelId="{23C4C9F7-0CE5-4F4D-9ACA-A4DBDF6AACC7}" type="presParOf" srcId="{A9798035-36D1-4506-A2E3-17653930AE15}" destId="{8343BB66-C8C0-4AF8-A744-A9D7B94CC519}" srcOrd="0" destOrd="0" presId="urn:microsoft.com/office/officeart/2018/5/layout/IconCircleLabelList"/>
    <dgm:cxn modelId="{82305F6F-8B04-4B4C-9EE1-3927B8B0818D}" type="presParOf" srcId="{A9798035-36D1-4506-A2E3-17653930AE15}" destId="{0D52DAC4-C346-4BDE-99CE-1C3F3219735B}" srcOrd="1" destOrd="0" presId="urn:microsoft.com/office/officeart/2018/5/layout/IconCircleLabelList"/>
    <dgm:cxn modelId="{E94D1F85-66DE-462B-BD72-0545ECE63825}" type="presParOf" srcId="{A9798035-36D1-4506-A2E3-17653930AE15}" destId="{030F9235-8086-4008-9D0F-9EBDA1BA3CEA}" srcOrd="2" destOrd="0" presId="urn:microsoft.com/office/officeart/2018/5/layout/IconCircleLabelList"/>
    <dgm:cxn modelId="{61C868D2-B64C-4E6C-BF0B-0DCED72026E6}" type="presParOf" srcId="{A9798035-36D1-4506-A2E3-17653930AE15}" destId="{B34552E5-E9A5-45F2-A7E9-7A96E221C640}" srcOrd="3" destOrd="0" presId="urn:microsoft.com/office/officeart/2018/5/layout/IconCircleLabelList"/>
    <dgm:cxn modelId="{15BB4BAD-8643-4BE9-8549-DF7A8A1C0F77}" type="presParOf" srcId="{10D18F46-9AAB-40FB-9D86-59B4E40FDB09}" destId="{C0954BB2-DB79-4CFE-90CD-BE8BBA1BCE64}" srcOrd="3" destOrd="0" presId="urn:microsoft.com/office/officeart/2018/5/layout/IconCircleLabelList"/>
    <dgm:cxn modelId="{E8798997-51B9-4068-AB79-F6BE91F04486}" type="presParOf" srcId="{10D18F46-9AAB-40FB-9D86-59B4E40FDB09}" destId="{C5869CB3-C0AB-4F0C-8784-9EA523DF9F6A}" srcOrd="4" destOrd="0" presId="urn:microsoft.com/office/officeart/2018/5/layout/IconCircleLabelList"/>
    <dgm:cxn modelId="{7A316D07-0E08-49E2-905E-2B54E0D20071}" type="presParOf" srcId="{C5869CB3-C0AB-4F0C-8784-9EA523DF9F6A}" destId="{683147E7-1F07-48E6-A0F0-838BE679C760}" srcOrd="0" destOrd="0" presId="urn:microsoft.com/office/officeart/2018/5/layout/IconCircleLabelList"/>
    <dgm:cxn modelId="{BE182366-FABD-44ED-AF11-F45734F93DD7}" type="presParOf" srcId="{C5869CB3-C0AB-4F0C-8784-9EA523DF9F6A}" destId="{7CC357A8-7CF6-4C11-9B82-867C6A6287A3}" srcOrd="1" destOrd="0" presId="urn:microsoft.com/office/officeart/2018/5/layout/IconCircleLabelList"/>
    <dgm:cxn modelId="{65785EA4-762D-4C16-80F4-BE83D6789387}" type="presParOf" srcId="{C5869CB3-C0AB-4F0C-8784-9EA523DF9F6A}" destId="{05E00453-CCA0-46C3-903A-E0D2A8BE76DD}" srcOrd="2" destOrd="0" presId="urn:microsoft.com/office/officeart/2018/5/layout/IconCircleLabelList"/>
    <dgm:cxn modelId="{8645F6E0-29DC-406A-85EF-1B7C86B6849A}" type="presParOf" srcId="{C5869CB3-C0AB-4F0C-8784-9EA523DF9F6A}" destId="{58C8EA50-4E90-410A-BB22-FEF46D34A833}" srcOrd="3" destOrd="0" presId="urn:microsoft.com/office/officeart/2018/5/layout/IconCircleLabelList"/>
    <dgm:cxn modelId="{04E1EEDB-DB23-4F00-AEE3-EE1C4A30C7A6}" type="presParOf" srcId="{10D18F46-9AAB-40FB-9D86-59B4E40FDB09}" destId="{58CE71B5-5B14-47C7-B8CF-007C70C1CAD9}" srcOrd="5" destOrd="0" presId="urn:microsoft.com/office/officeart/2018/5/layout/IconCircleLabelList"/>
    <dgm:cxn modelId="{A267BC38-336C-48C8-9F49-5963FBDDB3F5}" type="presParOf" srcId="{10D18F46-9AAB-40FB-9D86-59B4E40FDB09}" destId="{DE9A1BFC-F2A7-4D52-AF04-28EEE3E172E3}" srcOrd="6" destOrd="0" presId="urn:microsoft.com/office/officeart/2018/5/layout/IconCircleLabelList"/>
    <dgm:cxn modelId="{FB56F199-0526-4937-BF18-9478A6EEBDEA}" type="presParOf" srcId="{DE9A1BFC-F2A7-4D52-AF04-28EEE3E172E3}" destId="{5B83FCAF-7D92-461B-A042-1EC5CEAB5897}" srcOrd="0" destOrd="0" presId="urn:microsoft.com/office/officeart/2018/5/layout/IconCircleLabelList"/>
    <dgm:cxn modelId="{358A5D1E-E8AE-4AFE-AA17-4AF85E518962}" type="presParOf" srcId="{DE9A1BFC-F2A7-4D52-AF04-28EEE3E172E3}" destId="{1EE0D877-DD72-49FC-930F-017D13C5A4A1}" srcOrd="1" destOrd="0" presId="urn:microsoft.com/office/officeart/2018/5/layout/IconCircleLabelList"/>
    <dgm:cxn modelId="{7C8C169F-C5DC-4A47-9E80-15683148EFE6}" type="presParOf" srcId="{DE9A1BFC-F2A7-4D52-AF04-28EEE3E172E3}" destId="{08CB5E05-D871-48A3-957D-48A1B842BF75}" srcOrd="2" destOrd="0" presId="urn:microsoft.com/office/officeart/2018/5/layout/IconCircleLabelList"/>
    <dgm:cxn modelId="{BDF1CC93-3E6C-4677-9992-A52B198B79A9}" type="presParOf" srcId="{DE9A1BFC-F2A7-4D52-AF04-28EEE3E172E3}" destId="{395B1F9C-A206-4B54-AD7D-493EC99B2AB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45422A8-54F8-4AE2-86B1-346DB66686F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F743008-2F0C-409D-8AD1-8FB8488A6CBA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Increase your score</a:t>
          </a:r>
        </a:p>
      </dgm:t>
    </dgm:pt>
    <dgm:pt modelId="{18DB21BC-A52F-4AF5-AA8D-84250576A4D3}" type="parTrans" cxnId="{A6D7E63C-7253-4F27-AAA3-C72A0881A524}">
      <dgm:prSet/>
      <dgm:spPr/>
      <dgm:t>
        <a:bodyPr/>
        <a:lstStyle/>
        <a:p>
          <a:endParaRPr lang="en-US" sz="2000"/>
        </a:p>
      </dgm:t>
    </dgm:pt>
    <dgm:pt modelId="{D7F5427A-584C-4DB4-8213-687D9D1CCF53}" type="sibTrans" cxnId="{A6D7E63C-7253-4F27-AAA3-C72A0881A524}">
      <dgm:prSet/>
      <dgm:spPr/>
      <dgm:t>
        <a:bodyPr/>
        <a:lstStyle/>
        <a:p>
          <a:endParaRPr lang="en-US"/>
        </a:p>
      </dgm:t>
    </dgm:pt>
    <dgm:pt modelId="{6739A236-0FD5-4870-9712-3E16BEA8D6BD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Unlock achievements</a:t>
          </a:r>
        </a:p>
      </dgm:t>
    </dgm:pt>
    <dgm:pt modelId="{6995AA53-EF59-459C-B4EB-FAD8D8C81D08}" type="parTrans" cxnId="{BDC1FBD7-ADF8-47BA-8FFF-00DF8AC60CDF}">
      <dgm:prSet/>
      <dgm:spPr/>
      <dgm:t>
        <a:bodyPr/>
        <a:lstStyle/>
        <a:p>
          <a:endParaRPr lang="en-US" sz="2000"/>
        </a:p>
      </dgm:t>
    </dgm:pt>
    <dgm:pt modelId="{46CE1E81-1AAC-4AC1-BC9A-38924B9B4579}" type="sibTrans" cxnId="{BDC1FBD7-ADF8-47BA-8FFF-00DF8AC60CDF}">
      <dgm:prSet/>
      <dgm:spPr/>
      <dgm:t>
        <a:bodyPr/>
        <a:lstStyle/>
        <a:p>
          <a:endParaRPr lang="en-US"/>
        </a:p>
      </dgm:t>
    </dgm:pt>
    <dgm:pt modelId="{BB50CCA1-A098-40FF-9C55-E57D681936E5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Stay green</a:t>
          </a:r>
        </a:p>
      </dgm:t>
    </dgm:pt>
    <dgm:pt modelId="{B799149D-0433-4BC6-B0AA-8B9CCE3BCDEE}" type="parTrans" cxnId="{FCF425A1-7BF3-4ABF-BA7D-760656970FF1}">
      <dgm:prSet/>
      <dgm:spPr/>
      <dgm:t>
        <a:bodyPr/>
        <a:lstStyle/>
        <a:p>
          <a:endParaRPr lang="en-US" sz="2000"/>
        </a:p>
      </dgm:t>
    </dgm:pt>
    <dgm:pt modelId="{2A958AF9-EF45-4C0E-B9DC-1B5314251380}" type="sibTrans" cxnId="{FCF425A1-7BF3-4ABF-BA7D-760656970FF1}">
      <dgm:prSet/>
      <dgm:spPr/>
      <dgm:t>
        <a:bodyPr/>
        <a:lstStyle/>
        <a:p>
          <a:endParaRPr lang="en-US"/>
        </a:p>
      </dgm:t>
    </dgm:pt>
    <dgm:pt modelId="{87B311E3-9F81-4A3F-8D7D-5C2EE763C29E}">
      <dgm:prSet phldrT="[Text]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Compete with friends</a:t>
          </a:r>
        </a:p>
      </dgm:t>
    </dgm:pt>
    <dgm:pt modelId="{377F1E2F-DEFE-442B-987E-4AAB3AA31612}" type="parTrans" cxnId="{EBA10B4B-2791-4560-81E0-5502DD6B4EDD}">
      <dgm:prSet/>
      <dgm:spPr/>
      <dgm:t>
        <a:bodyPr/>
        <a:lstStyle/>
        <a:p>
          <a:endParaRPr lang="en-US" sz="2000"/>
        </a:p>
      </dgm:t>
    </dgm:pt>
    <dgm:pt modelId="{785C2F67-8F65-49B2-8D56-36C5518EC878}" type="sibTrans" cxnId="{EBA10B4B-2791-4560-81E0-5502DD6B4EDD}">
      <dgm:prSet/>
      <dgm:spPr/>
      <dgm:t>
        <a:bodyPr/>
        <a:lstStyle/>
        <a:p>
          <a:endParaRPr lang="en-US"/>
        </a:p>
      </dgm:t>
    </dgm:pt>
    <dgm:pt modelId="{367133F0-84E0-4F40-A1EC-C5B830166255}" type="pres">
      <dgm:prSet presAssocID="{D45422A8-54F8-4AE2-86B1-346DB66686F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093AC9C-0ED4-4B15-997D-7CA6612D17B8}" type="pres">
      <dgm:prSet presAssocID="{BF743008-2F0C-409D-8AD1-8FB8488A6CBA}" presName="compNode" presStyleCnt="0"/>
      <dgm:spPr/>
    </dgm:pt>
    <dgm:pt modelId="{6F46EEC1-8D74-45EF-AE91-A03B44B82C41}" type="pres">
      <dgm:prSet presAssocID="{BF743008-2F0C-409D-8AD1-8FB8488A6CBA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E3FFFB88-D34A-4A8F-B8FE-75982F82A063}" type="pres">
      <dgm:prSet presAssocID="{BF743008-2F0C-409D-8AD1-8FB8488A6CB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9E7365F-502E-47F9-A581-ACB006ADC412}" type="pres">
      <dgm:prSet presAssocID="{BF743008-2F0C-409D-8AD1-8FB8488A6CBA}" presName="spaceRect" presStyleCnt="0"/>
      <dgm:spPr/>
    </dgm:pt>
    <dgm:pt modelId="{7BC777FA-07BA-4C5D-95BF-EA316F9A32A8}" type="pres">
      <dgm:prSet presAssocID="{BF743008-2F0C-409D-8AD1-8FB8488A6CBA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ADD28FE3-2492-43E5-A2F4-6E2569AAC46B}" type="pres">
      <dgm:prSet presAssocID="{D7F5427A-584C-4DB4-8213-687D9D1CCF53}" presName="sibTrans" presStyleCnt="0"/>
      <dgm:spPr/>
    </dgm:pt>
    <dgm:pt modelId="{BE4473C3-B822-44DC-A0C1-904A3AEFF144}" type="pres">
      <dgm:prSet presAssocID="{6739A236-0FD5-4870-9712-3E16BEA8D6BD}" presName="compNode" presStyleCnt="0"/>
      <dgm:spPr/>
    </dgm:pt>
    <dgm:pt modelId="{9DCB5EA8-956E-4506-8733-C3C8EC98A283}" type="pres">
      <dgm:prSet presAssocID="{6739A236-0FD5-4870-9712-3E16BEA8D6BD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69CB6BFE-9FEB-4CFF-942F-0055B54FF002}" type="pres">
      <dgm:prSet presAssocID="{6739A236-0FD5-4870-9712-3E16BEA8D6B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4275381A-FD36-4C49-968C-9CEF26DA08FD}" type="pres">
      <dgm:prSet presAssocID="{6739A236-0FD5-4870-9712-3E16BEA8D6BD}" presName="spaceRect" presStyleCnt="0"/>
      <dgm:spPr/>
    </dgm:pt>
    <dgm:pt modelId="{3286DA54-A664-494C-B074-75F310790187}" type="pres">
      <dgm:prSet presAssocID="{6739A236-0FD5-4870-9712-3E16BEA8D6BD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37AA973A-8B97-44DD-9BCB-C9BC757E27F4}" type="pres">
      <dgm:prSet presAssocID="{46CE1E81-1AAC-4AC1-BC9A-38924B9B4579}" presName="sibTrans" presStyleCnt="0"/>
      <dgm:spPr/>
    </dgm:pt>
    <dgm:pt modelId="{D4B5DC32-2400-44A3-92F3-8536A6DA069F}" type="pres">
      <dgm:prSet presAssocID="{87B311E3-9F81-4A3F-8D7D-5C2EE763C29E}" presName="compNode" presStyleCnt="0"/>
      <dgm:spPr/>
    </dgm:pt>
    <dgm:pt modelId="{3BDFC348-218C-4E98-BED5-3F44D3D1CA10}" type="pres">
      <dgm:prSet presAssocID="{87B311E3-9F81-4A3F-8D7D-5C2EE763C29E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6563ECD-6438-47DC-9521-D97CC98AD939}" type="pres">
      <dgm:prSet presAssocID="{87B311E3-9F81-4A3F-8D7D-5C2EE763C29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"/>
        </a:ext>
      </dgm:extLst>
    </dgm:pt>
    <dgm:pt modelId="{F394BC34-0404-423A-9DD6-12C4AA4FFD39}" type="pres">
      <dgm:prSet presAssocID="{87B311E3-9F81-4A3F-8D7D-5C2EE763C29E}" presName="spaceRect" presStyleCnt="0"/>
      <dgm:spPr/>
    </dgm:pt>
    <dgm:pt modelId="{69BFE5B2-DAA0-4348-B638-5887AE942DF7}" type="pres">
      <dgm:prSet presAssocID="{87B311E3-9F81-4A3F-8D7D-5C2EE763C29E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00813A85-6BF4-4417-A186-CF06B473DD5A}" type="pres">
      <dgm:prSet presAssocID="{785C2F67-8F65-49B2-8D56-36C5518EC878}" presName="sibTrans" presStyleCnt="0"/>
      <dgm:spPr/>
    </dgm:pt>
    <dgm:pt modelId="{7BB8D522-69EB-4AD5-AC9B-236ED02C55D7}" type="pres">
      <dgm:prSet presAssocID="{BB50CCA1-A098-40FF-9C55-E57D681936E5}" presName="compNode" presStyleCnt="0"/>
      <dgm:spPr/>
    </dgm:pt>
    <dgm:pt modelId="{4FF38A6D-0A79-41AF-9FD2-88BEAB5D1E13}" type="pres">
      <dgm:prSet presAssocID="{BB50CCA1-A098-40FF-9C55-E57D681936E5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963EF975-3AE5-4C85-84FC-96BD6BFD2783}" type="pres">
      <dgm:prSet presAssocID="{BB50CCA1-A098-40FF-9C55-E57D681936E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42571F56-466A-4480-AC2F-E4C00D7D192B}" type="pres">
      <dgm:prSet presAssocID="{BB50CCA1-A098-40FF-9C55-E57D681936E5}" presName="spaceRect" presStyleCnt="0"/>
      <dgm:spPr/>
    </dgm:pt>
    <dgm:pt modelId="{D01397EB-CBA3-4EC8-9E81-A75E1A3D9636}" type="pres">
      <dgm:prSet presAssocID="{BB50CCA1-A098-40FF-9C55-E57D681936E5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E6057B-13E6-4CD1-A219-730A3EED6543}" type="presOf" srcId="{BB50CCA1-A098-40FF-9C55-E57D681936E5}" destId="{D01397EB-CBA3-4EC8-9E81-A75E1A3D9636}" srcOrd="0" destOrd="0" presId="urn:microsoft.com/office/officeart/2018/5/layout/IconLeafLabelList"/>
    <dgm:cxn modelId="{C6835346-0515-471A-A082-9FE845642077}" type="presOf" srcId="{D45422A8-54F8-4AE2-86B1-346DB66686F3}" destId="{367133F0-84E0-4F40-A1EC-C5B830166255}" srcOrd="0" destOrd="0" presId="urn:microsoft.com/office/officeart/2018/5/layout/IconLeafLabelList"/>
    <dgm:cxn modelId="{BDC1FBD7-ADF8-47BA-8FFF-00DF8AC60CDF}" srcId="{D45422A8-54F8-4AE2-86B1-346DB66686F3}" destId="{6739A236-0FD5-4870-9712-3E16BEA8D6BD}" srcOrd="1" destOrd="0" parTransId="{6995AA53-EF59-459C-B4EB-FAD8D8C81D08}" sibTransId="{46CE1E81-1AAC-4AC1-BC9A-38924B9B4579}"/>
    <dgm:cxn modelId="{59DD88F5-F514-414A-BC68-DFF901360156}" type="presOf" srcId="{BF743008-2F0C-409D-8AD1-8FB8488A6CBA}" destId="{7BC777FA-07BA-4C5D-95BF-EA316F9A32A8}" srcOrd="0" destOrd="0" presId="urn:microsoft.com/office/officeart/2018/5/layout/IconLeafLabelList"/>
    <dgm:cxn modelId="{EBA10B4B-2791-4560-81E0-5502DD6B4EDD}" srcId="{D45422A8-54F8-4AE2-86B1-346DB66686F3}" destId="{87B311E3-9F81-4A3F-8D7D-5C2EE763C29E}" srcOrd="2" destOrd="0" parTransId="{377F1E2F-DEFE-442B-987E-4AAB3AA31612}" sibTransId="{785C2F67-8F65-49B2-8D56-36C5518EC878}"/>
    <dgm:cxn modelId="{A6D7E63C-7253-4F27-AAA3-C72A0881A524}" srcId="{D45422A8-54F8-4AE2-86B1-346DB66686F3}" destId="{BF743008-2F0C-409D-8AD1-8FB8488A6CBA}" srcOrd="0" destOrd="0" parTransId="{18DB21BC-A52F-4AF5-AA8D-84250576A4D3}" sibTransId="{D7F5427A-584C-4DB4-8213-687D9D1CCF53}"/>
    <dgm:cxn modelId="{69F94D21-AAAA-49A0-8B14-66E7A5F6ADCD}" type="presOf" srcId="{87B311E3-9F81-4A3F-8D7D-5C2EE763C29E}" destId="{69BFE5B2-DAA0-4348-B638-5887AE942DF7}" srcOrd="0" destOrd="0" presId="urn:microsoft.com/office/officeart/2018/5/layout/IconLeafLabelList"/>
    <dgm:cxn modelId="{67DF2B61-BB3F-4EF7-B19C-C904505D6AE3}" type="presOf" srcId="{6739A236-0FD5-4870-9712-3E16BEA8D6BD}" destId="{3286DA54-A664-494C-B074-75F310790187}" srcOrd="0" destOrd="0" presId="urn:microsoft.com/office/officeart/2018/5/layout/IconLeafLabelList"/>
    <dgm:cxn modelId="{FCF425A1-7BF3-4ABF-BA7D-760656970FF1}" srcId="{D45422A8-54F8-4AE2-86B1-346DB66686F3}" destId="{BB50CCA1-A098-40FF-9C55-E57D681936E5}" srcOrd="3" destOrd="0" parTransId="{B799149D-0433-4BC6-B0AA-8B9CCE3BCDEE}" sibTransId="{2A958AF9-EF45-4C0E-B9DC-1B5314251380}"/>
    <dgm:cxn modelId="{D0E95922-BC80-4745-BB38-36C14937CD1A}" type="presParOf" srcId="{367133F0-84E0-4F40-A1EC-C5B830166255}" destId="{B093AC9C-0ED4-4B15-997D-7CA6612D17B8}" srcOrd="0" destOrd="0" presId="urn:microsoft.com/office/officeart/2018/5/layout/IconLeafLabelList"/>
    <dgm:cxn modelId="{5A713574-311E-4EAB-8677-74C18CC378AD}" type="presParOf" srcId="{B093AC9C-0ED4-4B15-997D-7CA6612D17B8}" destId="{6F46EEC1-8D74-45EF-AE91-A03B44B82C41}" srcOrd="0" destOrd="0" presId="urn:microsoft.com/office/officeart/2018/5/layout/IconLeafLabelList"/>
    <dgm:cxn modelId="{DE9017EE-9DBF-4106-A156-1CB02095B51E}" type="presParOf" srcId="{B093AC9C-0ED4-4B15-997D-7CA6612D17B8}" destId="{E3FFFB88-D34A-4A8F-B8FE-75982F82A063}" srcOrd="1" destOrd="0" presId="urn:microsoft.com/office/officeart/2018/5/layout/IconLeafLabelList"/>
    <dgm:cxn modelId="{D7228220-DD61-47EB-B5D3-432F80D58D9C}" type="presParOf" srcId="{B093AC9C-0ED4-4B15-997D-7CA6612D17B8}" destId="{B9E7365F-502E-47F9-A581-ACB006ADC412}" srcOrd="2" destOrd="0" presId="urn:microsoft.com/office/officeart/2018/5/layout/IconLeafLabelList"/>
    <dgm:cxn modelId="{7A37E402-A86D-4776-B8C0-70331F8B3AF4}" type="presParOf" srcId="{B093AC9C-0ED4-4B15-997D-7CA6612D17B8}" destId="{7BC777FA-07BA-4C5D-95BF-EA316F9A32A8}" srcOrd="3" destOrd="0" presId="urn:microsoft.com/office/officeart/2018/5/layout/IconLeafLabelList"/>
    <dgm:cxn modelId="{CF5493AE-1A7D-40DA-88D4-0B0438137AEE}" type="presParOf" srcId="{367133F0-84E0-4F40-A1EC-C5B830166255}" destId="{ADD28FE3-2492-43E5-A2F4-6E2569AAC46B}" srcOrd="1" destOrd="0" presId="urn:microsoft.com/office/officeart/2018/5/layout/IconLeafLabelList"/>
    <dgm:cxn modelId="{F40B698E-7777-4BFA-B7CD-B6E68BB4C58B}" type="presParOf" srcId="{367133F0-84E0-4F40-A1EC-C5B830166255}" destId="{BE4473C3-B822-44DC-A0C1-904A3AEFF144}" srcOrd="2" destOrd="0" presId="urn:microsoft.com/office/officeart/2018/5/layout/IconLeafLabelList"/>
    <dgm:cxn modelId="{B05B6C57-54A4-4FDC-8F87-83F021AD9237}" type="presParOf" srcId="{BE4473C3-B822-44DC-A0C1-904A3AEFF144}" destId="{9DCB5EA8-956E-4506-8733-C3C8EC98A283}" srcOrd="0" destOrd="0" presId="urn:microsoft.com/office/officeart/2018/5/layout/IconLeafLabelList"/>
    <dgm:cxn modelId="{54773FC3-EB83-4779-B201-06762CABDFCB}" type="presParOf" srcId="{BE4473C3-B822-44DC-A0C1-904A3AEFF144}" destId="{69CB6BFE-9FEB-4CFF-942F-0055B54FF002}" srcOrd="1" destOrd="0" presId="urn:microsoft.com/office/officeart/2018/5/layout/IconLeafLabelList"/>
    <dgm:cxn modelId="{B43E9347-9BC2-4A5C-B09A-AF56DF83DA8A}" type="presParOf" srcId="{BE4473C3-B822-44DC-A0C1-904A3AEFF144}" destId="{4275381A-FD36-4C49-968C-9CEF26DA08FD}" srcOrd="2" destOrd="0" presId="urn:microsoft.com/office/officeart/2018/5/layout/IconLeafLabelList"/>
    <dgm:cxn modelId="{790E48C9-7519-4964-8991-E24D9E4338EB}" type="presParOf" srcId="{BE4473C3-B822-44DC-A0C1-904A3AEFF144}" destId="{3286DA54-A664-494C-B074-75F310790187}" srcOrd="3" destOrd="0" presId="urn:microsoft.com/office/officeart/2018/5/layout/IconLeafLabelList"/>
    <dgm:cxn modelId="{EE4A63D3-FB38-4972-90A4-D37C6E8BB975}" type="presParOf" srcId="{367133F0-84E0-4F40-A1EC-C5B830166255}" destId="{37AA973A-8B97-44DD-9BCB-C9BC757E27F4}" srcOrd="3" destOrd="0" presId="urn:microsoft.com/office/officeart/2018/5/layout/IconLeafLabelList"/>
    <dgm:cxn modelId="{1728E94D-7900-4451-B6EE-9E60363E75EF}" type="presParOf" srcId="{367133F0-84E0-4F40-A1EC-C5B830166255}" destId="{D4B5DC32-2400-44A3-92F3-8536A6DA069F}" srcOrd="4" destOrd="0" presId="urn:microsoft.com/office/officeart/2018/5/layout/IconLeafLabelList"/>
    <dgm:cxn modelId="{9141334A-BCD7-46C1-9900-08ED4DD7895C}" type="presParOf" srcId="{D4B5DC32-2400-44A3-92F3-8536A6DA069F}" destId="{3BDFC348-218C-4E98-BED5-3F44D3D1CA10}" srcOrd="0" destOrd="0" presId="urn:microsoft.com/office/officeart/2018/5/layout/IconLeafLabelList"/>
    <dgm:cxn modelId="{6DEFC64C-CC2F-42D5-BEC2-274E52F4DAFE}" type="presParOf" srcId="{D4B5DC32-2400-44A3-92F3-8536A6DA069F}" destId="{F6563ECD-6438-47DC-9521-D97CC98AD939}" srcOrd="1" destOrd="0" presId="urn:microsoft.com/office/officeart/2018/5/layout/IconLeafLabelList"/>
    <dgm:cxn modelId="{002EA975-7321-4F52-8CD0-6B51BD659968}" type="presParOf" srcId="{D4B5DC32-2400-44A3-92F3-8536A6DA069F}" destId="{F394BC34-0404-423A-9DD6-12C4AA4FFD39}" srcOrd="2" destOrd="0" presId="urn:microsoft.com/office/officeart/2018/5/layout/IconLeafLabelList"/>
    <dgm:cxn modelId="{FA32E1DE-FB6B-41D7-82A2-0FAF7ACA704C}" type="presParOf" srcId="{D4B5DC32-2400-44A3-92F3-8536A6DA069F}" destId="{69BFE5B2-DAA0-4348-B638-5887AE942DF7}" srcOrd="3" destOrd="0" presId="urn:microsoft.com/office/officeart/2018/5/layout/IconLeafLabelList"/>
    <dgm:cxn modelId="{18CA5BC6-D99D-4409-B912-214515C568C9}" type="presParOf" srcId="{367133F0-84E0-4F40-A1EC-C5B830166255}" destId="{00813A85-6BF4-4417-A186-CF06B473DD5A}" srcOrd="5" destOrd="0" presId="urn:microsoft.com/office/officeart/2018/5/layout/IconLeafLabelList"/>
    <dgm:cxn modelId="{220C6B0D-7242-4B9B-8A64-EF01663FE65A}" type="presParOf" srcId="{367133F0-84E0-4F40-A1EC-C5B830166255}" destId="{7BB8D522-69EB-4AD5-AC9B-236ED02C55D7}" srcOrd="6" destOrd="0" presId="urn:microsoft.com/office/officeart/2018/5/layout/IconLeafLabelList"/>
    <dgm:cxn modelId="{CB63EB44-8A2B-4587-9365-43738032ABCA}" type="presParOf" srcId="{7BB8D522-69EB-4AD5-AC9B-236ED02C55D7}" destId="{4FF38A6D-0A79-41AF-9FD2-88BEAB5D1E13}" srcOrd="0" destOrd="0" presId="urn:microsoft.com/office/officeart/2018/5/layout/IconLeafLabelList"/>
    <dgm:cxn modelId="{8EA300ED-E7E1-4CFC-BB8B-D2595946E9A8}" type="presParOf" srcId="{7BB8D522-69EB-4AD5-AC9B-236ED02C55D7}" destId="{963EF975-3AE5-4C85-84FC-96BD6BFD2783}" srcOrd="1" destOrd="0" presId="urn:microsoft.com/office/officeart/2018/5/layout/IconLeafLabelList"/>
    <dgm:cxn modelId="{9D189C27-F6CF-4644-996A-E471EFEFCA46}" type="presParOf" srcId="{7BB8D522-69EB-4AD5-AC9B-236ED02C55D7}" destId="{42571F56-466A-4480-AC2F-E4C00D7D192B}" srcOrd="2" destOrd="0" presId="urn:microsoft.com/office/officeart/2018/5/layout/IconLeafLabelList"/>
    <dgm:cxn modelId="{EBDCFE07-8056-4D43-8E98-1FC070AA161B}" type="presParOf" srcId="{7BB8D522-69EB-4AD5-AC9B-236ED02C55D7}" destId="{D01397EB-CBA3-4EC8-9E81-A75E1A3D9636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3AB08F-BD5B-4663-B43B-D50F005CB4A5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A48BBF2-BC72-45C8-8038-28585040122F}">
      <dgm:prSet/>
      <dgm:spPr/>
      <dgm:t>
        <a:bodyPr/>
        <a:lstStyle/>
        <a:p>
          <a:r>
            <a:rPr lang="en-US"/>
            <a:t>Ethically correct through its purpose</a:t>
          </a:r>
        </a:p>
      </dgm:t>
    </dgm:pt>
    <dgm:pt modelId="{FA03E7EB-6AF9-42BA-828A-738DE92F44CE}" type="parTrans" cxnId="{E4EAEFB2-98D0-4D73-B518-4CF573086A78}">
      <dgm:prSet/>
      <dgm:spPr/>
      <dgm:t>
        <a:bodyPr/>
        <a:lstStyle/>
        <a:p>
          <a:endParaRPr lang="en-US"/>
        </a:p>
      </dgm:t>
    </dgm:pt>
    <dgm:pt modelId="{207CC3F1-2FC8-4113-8B6C-06321CE25774}" type="sibTrans" cxnId="{E4EAEFB2-98D0-4D73-B518-4CF573086A78}">
      <dgm:prSet/>
      <dgm:spPr/>
      <dgm:t>
        <a:bodyPr/>
        <a:lstStyle/>
        <a:p>
          <a:endParaRPr lang="en-US"/>
        </a:p>
      </dgm:t>
    </dgm:pt>
    <dgm:pt modelId="{80753743-EC3C-4395-8051-A0D4A3D38DB9}">
      <dgm:prSet/>
      <dgm:spPr/>
      <dgm:t>
        <a:bodyPr/>
        <a:lstStyle/>
        <a:p>
          <a:r>
            <a:rPr lang="en-US"/>
            <a:t>Benefits both the customer and the environment</a:t>
          </a:r>
        </a:p>
      </dgm:t>
    </dgm:pt>
    <dgm:pt modelId="{6832D38B-6E95-48B7-8CCE-C41CFCC90B1D}" type="parTrans" cxnId="{1F95D033-3275-4B10-9F45-AAAEC91364B7}">
      <dgm:prSet/>
      <dgm:spPr/>
      <dgm:t>
        <a:bodyPr/>
        <a:lstStyle/>
        <a:p>
          <a:endParaRPr lang="en-US"/>
        </a:p>
      </dgm:t>
    </dgm:pt>
    <dgm:pt modelId="{27212729-3196-4907-8B00-3B82A42F511D}" type="sibTrans" cxnId="{1F95D033-3275-4B10-9F45-AAAEC91364B7}">
      <dgm:prSet/>
      <dgm:spPr/>
      <dgm:t>
        <a:bodyPr/>
        <a:lstStyle/>
        <a:p>
          <a:endParaRPr lang="en-US"/>
        </a:p>
      </dgm:t>
    </dgm:pt>
    <dgm:pt modelId="{3372E430-EBCE-490A-BA4D-15A69B969473}">
      <dgm:prSet/>
      <dgm:spPr/>
      <dgm:t>
        <a:bodyPr/>
        <a:lstStyle/>
        <a:p>
          <a:r>
            <a:rPr lang="en-US"/>
            <a:t>Keeps the customer interested</a:t>
          </a:r>
        </a:p>
      </dgm:t>
    </dgm:pt>
    <dgm:pt modelId="{B804417B-1BD5-43E1-91B2-2CE557C9B114}" type="parTrans" cxnId="{38688E24-5F97-44C2-B023-DB81BA989126}">
      <dgm:prSet/>
      <dgm:spPr/>
      <dgm:t>
        <a:bodyPr/>
        <a:lstStyle/>
        <a:p>
          <a:endParaRPr lang="en-US"/>
        </a:p>
      </dgm:t>
    </dgm:pt>
    <dgm:pt modelId="{1F078CDA-8647-4CB1-BED1-D030F779825F}" type="sibTrans" cxnId="{38688E24-5F97-44C2-B023-DB81BA989126}">
      <dgm:prSet/>
      <dgm:spPr/>
      <dgm:t>
        <a:bodyPr/>
        <a:lstStyle/>
        <a:p>
          <a:endParaRPr lang="en-US"/>
        </a:p>
      </dgm:t>
    </dgm:pt>
    <dgm:pt modelId="{64754E10-6A55-4707-93F2-83824CCD981D}">
      <dgm:prSet/>
      <dgm:spPr/>
      <dgm:t>
        <a:bodyPr/>
        <a:lstStyle/>
        <a:p>
          <a:r>
            <a:rPr lang="en-US"/>
            <a:t>Interactive design</a:t>
          </a:r>
        </a:p>
      </dgm:t>
    </dgm:pt>
    <dgm:pt modelId="{3A9469DC-E34D-4973-B2EE-13EBCCD090B8}" type="parTrans" cxnId="{3D473747-860E-4F93-AFAB-027B03242AFD}">
      <dgm:prSet/>
      <dgm:spPr/>
      <dgm:t>
        <a:bodyPr/>
        <a:lstStyle/>
        <a:p>
          <a:endParaRPr lang="en-US"/>
        </a:p>
      </dgm:t>
    </dgm:pt>
    <dgm:pt modelId="{7A490D8A-6AB1-4BF6-A947-B25F83C42856}" type="sibTrans" cxnId="{3D473747-860E-4F93-AFAB-027B03242AFD}">
      <dgm:prSet/>
      <dgm:spPr/>
      <dgm:t>
        <a:bodyPr/>
        <a:lstStyle/>
        <a:p>
          <a:endParaRPr lang="en-US"/>
        </a:p>
      </dgm:t>
    </dgm:pt>
    <dgm:pt modelId="{EF00E15B-D896-4676-8BB8-F5684FD836DB}" type="pres">
      <dgm:prSet presAssocID="{AD3AB08F-BD5B-4663-B43B-D50F005CB4A5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5EBE3721-D752-4437-AFDD-0C64EB29DEA8}" type="pres">
      <dgm:prSet presAssocID="{4A48BBF2-BC72-45C8-8038-28585040122F}" presName="thickLine" presStyleLbl="alignNode1" presStyleIdx="0" presStyleCnt="4"/>
      <dgm:spPr/>
    </dgm:pt>
    <dgm:pt modelId="{075DC1DD-8F27-4B2C-83A6-3EAD908E12D3}" type="pres">
      <dgm:prSet presAssocID="{4A48BBF2-BC72-45C8-8038-28585040122F}" presName="horz1" presStyleCnt="0"/>
      <dgm:spPr/>
    </dgm:pt>
    <dgm:pt modelId="{C974F946-A93F-477A-9B8C-979342782DA9}" type="pres">
      <dgm:prSet presAssocID="{4A48BBF2-BC72-45C8-8038-28585040122F}" presName="tx1" presStyleLbl="revTx" presStyleIdx="0" presStyleCnt="4"/>
      <dgm:spPr/>
      <dgm:t>
        <a:bodyPr/>
        <a:lstStyle/>
        <a:p>
          <a:endParaRPr lang="en-US"/>
        </a:p>
      </dgm:t>
    </dgm:pt>
    <dgm:pt modelId="{358316BD-8055-43A6-B9C1-A5ADE2FE4F7A}" type="pres">
      <dgm:prSet presAssocID="{4A48BBF2-BC72-45C8-8038-28585040122F}" presName="vert1" presStyleCnt="0"/>
      <dgm:spPr/>
    </dgm:pt>
    <dgm:pt modelId="{781EF1E9-0497-4F6E-B9B9-1A9908A1BCAE}" type="pres">
      <dgm:prSet presAssocID="{80753743-EC3C-4395-8051-A0D4A3D38DB9}" presName="thickLine" presStyleLbl="alignNode1" presStyleIdx="1" presStyleCnt="4"/>
      <dgm:spPr/>
    </dgm:pt>
    <dgm:pt modelId="{1AF700C5-AA1E-4773-8B7E-C1356C37CCE9}" type="pres">
      <dgm:prSet presAssocID="{80753743-EC3C-4395-8051-A0D4A3D38DB9}" presName="horz1" presStyleCnt="0"/>
      <dgm:spPr/>
    </dgm:pt>
    <dgm:pt modelId="{1DCB43E7-A8EE-4EA5-8DEE-167ED7EA0264}" type="pres">
      <dgm:prSet presAssocID="{80753743-EC3C-4395-8051-A0D4A3D38DB9}" presName="tx1" presStyleLbl="revTx" presStyleIdx="1" presStyleCnt="4"/>
      <dgm:spPr/>
      <dgm:t>
        <a:bodyPr/>
        <a:lstStyle/>
        <a:p>
          <a:endParaRPr lang="en-US"/>
        </a:p>
      </dgm:t>
    </dgm:pt>
    <dgm:pt modelId="{49198520-3F2F-48B0-BD40-BA112E1A230A}" type="pres">
      <dgm:prSet presAssocID="{80753743-EC3C-4395-8051-A0D4A3D38DB9}" presName="vert1" presStyleCnt="0"/>
      <dgm:spPr/>
    </dgm:pt>
    <dgm:pt modelId="{18DD157B-BB68-45A8-9320-F093BFEE12F9}" type="pres">
      <dgm:prSet presAssocID="{3372E430-EBCE-490A-BA4D-15A69B969473}" presName="thickLine" presStyleLbl="alignNode1" presStyleIdx="2" presStyleCnt="4"/>
      <dgm:spPr/>
    </dgm:pt>
    <dgm:pt modelId="{D39A58F3-36C6-4F70-A9C3-27EFC0C81382}" type="pres">
      <dgm:prSet presAssocID="{3372E430-EBCE-490A-BA4D-15A69B969473}" presName="horz1" presStyleCnt="0"/>
      <dgm:spPr/>
    </dgm:pt>
    <dgm:pt modelId="{0D8430E9-8CD6-49BF-906B-300359197234}" type="pres">
      <dgm:prSet presAssocID="{3372E430-EBCE-490A-BA4D-15A69B969473}" presName="tx1" presStyleLbl="revTx" presStyleIdx="2" presStyleCnt="4"/>
      <dgm:spPr/>
      <dgm:t>
        <a:bodyPr/>
        <a:lstStyle/>
        <a:p>
          <a:endParaRPr lang="en-US"/>
        </a:p>
      </dgm:t>
    </dgm:pt>
    <dgm:pt modelId="{033BE12A-BD52-431A-AAE8-E853ED193607}" type="pres">
      <dgm:prSet presAssocID="{3372E430-EBCE-490A-BA4D-15A69B969473}" presName="vert1" presStyleCnt="0"/>
      <dgm:spPr/>
    </dgm:pt>
    <dgm:pt modelId="{DEED89A9-B4F0-46B1-B23B-EAE788CBAAB5}" type="pres">
      <dgm:prSet presAssocID="{64754E10-6A55-4707-93F2-83824CCD981D}" presName="thickLine" presStyleLbl="alignNode1" presStyleIdx="3" presStyleCnt="4"/>
      <dgm:spPr/>
    </dgm:pt>
    <dgm:pt modelId="{DBA8FC00-310C-4DEB-9B15-F84B6A7DCA5A}" type="pres">
      <dgm:prSet presAssocID="{64754E10-6A55-4707-93F2-83824CCD981D}" presName="horz1" presStyleCnt="0"/>
      <dgm:spPr/>
    </dgm:pt>
    <dgm:pt modelId="{EFB1CD53-E43E-458E-80C0-984D4D49699F}" type="pres">
      <dgm:prSet presAssocID="{64754E10-6A55-4707-93F2-83824CCD981D}" presName="tx1" presStyleLbl="revTx" presStyleIdx="3" presStyleCnt="4"/>
      <dgm:spPr/>
      <dgm:t>
        <a:bodyPr/>
        <a:lstStyle/>
        <a:p>
          <a:endParaRPr lang="en-US"/>
        </a:p>
      </dgm:t>
    </dgm:pt>
    <dgm:pt modelId="{67E73D29-95F6-4DB7-9ED7-A226B8EA229B}" type="pres">
      <dgm:prSet presAssocID="{64754E10-6A55-4707-93F2-83824CCD981D}" presName="vert1" presStyleCnt="0"/>
      <dgm:spPr/>
    </dgm:pt>
  </dgm:ptLst>
  <dgm:cxnLst>
    <dgm:cxn modelId="{91A17756-7852-497B-9C90-5A9A1CFEF323}" type="presOf" srcId="{80753743-EC3C-4395-8051-A0D4A3D38DB9}" destId="{1DCB43E7-A8EE-4EA5-8DEE-167ED7EA0264}" srcOrd="0" destOrd="0" presId="urn:microsoft.com/office/officeart/2008/layout/LinedList"/>
    <dgm:cxn modelId="{BD439205-B456-49F3-826B-CCD90F3B5ACE}" type="presOf" srcId="{AD3AB08F-BD5B-4663-B43B-D50F005CB4A5}" destId="{EF00E15B-D896-4676-8BB8-F5684FD836DB}" srcOrd="0" destOrd="0" presId="urn:microsoft.com/office/officeart/2008/layout/LinedList"/>
    <dgm:cxn modelId="{086AC690-4AB8-41F4-A7F3-9BA9EF7606D6}" type="presOf" srcId="{64754E10-6A55-4707-93F2-83824CCD981D}" destId="{EFB1CD53-E43E-458E-80C0-984D4D49699F}" srcOrd="0" destOrd="0" presId="urn:microsoft.com/office/officeart/2008/layout/LinedList"/>
    <dgm:cxn modelId="{38688E24-5F97-44C2-B023-DB81BA989126}" srcId="{AD3AB08F-BD5B-4663-B43B-D50F005CB4A5}" destId="{3372E430-EBCE-490A-BA4D-15A69B969473}" srcOrd="2" destOrd="0" parTransId="{B804417B-1BD5-43E1-91B2-2CE557C9B114}" sibTransId="{1F078CDA-8647-4CB1-BED1-D030F779825F}"/>
    <dgm:cxn modelId="{E4EAEFB2-98D0-4D73-B518-4CF573086A78}" srcId="{AD3AB08F-BD5B-4663-B43B-D50F005CB4A5}" destId="{4A48BBF2-BC72-45C8-8038-28585040122F}" srcOrd="0" destOrd="0" parTransId="{FA03E7EB-6AF9-42BA-828A-738DE92F44CE}" sibTransId="{207CC3F1-2FC8-4113-8B6C-06321CE25774}"/>
    <dgm:cxn modelId="{CC804C8B-D5D7-48AF-A901-1098FDBC692F}" type="presOf" srcId="{4A48BBF2-BC72-45C8-8038-28585040122F}" destId="{C974F946-A93F-477A-9B8C-979342782DA9}" srcOrd="0" destOrd="0" presId="urn:microsoft.com/office/officeart/2008/layout/LinedList"/>
    <dgm:cxn modelId="{7561991B-41DF-44B4-A644-54EC50CF87EF}" type="presOf" srcId="{3372E430-EBCE-490A-BA4D-15A69B969473}" destId="{0D8430E9-8CD6-49BF-906B-300359197234}" srcOrd="0" destOrd="0" presId="urn:microsoft.com/office/officeart/2008/layout/LinedList"/>
    <dgm:cxn modelId="{3D473747-860E-4F93-AFAB-027B03242AFD}" srcId="{AD3AB08F-BD5B-4663-B43B-D50F005CB4A5}" destId="{64754E10-6A55-4707-93F2-83824CCD981D}" srcOrd="3" destOrd="0" parTransId="{3A9469DC-E34D-4973-B2EE-13EBCCD090B8}" sibTransId="{7A490D8A-6AB1-4BF6-A947-B25F83C42856}"/>
    <dgm:cxn modelId="{1F95D033-3275-4B10-9F45-AAAEC91364B7}" srcId="{AD3AB08F-BD5B-4663-B43B-D50F005CB4A5}" destId="{80753743-EC3C-4395-8051-A0D4A3D38DB9}" srcOrd="1" destOrd="0" parTransId="{6832D38B-6E95-48B7-8CCE-C41CFCC90B1D}" sibTransId="{27212729-3196-4907-8B00-3B82A42F511D}"/>
    <dgm:cxn modelId="{147838F8-D010-4C69-AA5A-7660442E7A9B}" type="presParOf" srcId="{EF00E15B-D896-4676-8BB8-F5684FD836DB}" destId="{5EBE3721-D752-4437-AFDD-0C64EB29DEA8}" srcOrd="0" destOrd="0" presId="urn:microsoft.com/office/officeart/2008/layout/LinedList"/>
    <dgm:cxn modelId="{C85E54B0-2962-47AA-BD19-12B0CAD0419B}" type="presParOf" srcId="{EF00E15B-D896-4676-8BB8-F5684FD836DB}" destId="{075DC1DD-8F27-4B2C-83A6-3EAD908E12D3}" srcOrd="1" destOrd="0" presId="urn:microsoft.com/office/officeart/2008/layout/LinedList"/>
    <dgm:cxn modelId="{3BDC6BC8-E795-446D-BBFB-BC2EF3BAC6CE}" type="presParOf" srcId="{075DC1DD-8F27-4B2C-83A6-3EAD908E12D3}" destId="{C974F946-A93F-477A-9B8C-979342782DA9}" srcOrd="0" destOrd="0" presId="urn:microsoft.com/office/officeart/2008/layout/LinedList"/>
    <dgm:cxn modelId="{3B38AD0B-0CEA-4A7C-8F18-0AFB442387C9}" type="presParOf" srcId="{075DC1DD-8F27-4B2C-83A6-3EAD908E12D3}" destId="{358316BD-8055-43A6-B9C1-A5ADE2FE4F7A}" srcOrd="1" destOrd="0" presId="urn:microsoft.com/office/officeart/2008/layout/LinedList"/>
    <dgm:cxn modelId="{9EDF6E19-977B-4F4E-9136-B4A9F2411776}" type="presParOf" srcId="{EF00E15B-D896-4676-8BB8-F5684FD836DB}" destId="{781EF1E9-0497-4F6E-B9B9-1A9908A1BCAE}" srcOrd="2" destOrd="0" presId="urn:microsoft.com/office/officeart/2008/layout/LinedList"/>
    <dgm:cxn modelId="{013374EB-5696-4B02-9904-DB5DCEE9FF33}" type="presParOf" srcId="{EF00E15B-D896-4676-8BB8-F5684FD836DB}" destId="{1AF700C5-AA1E-4773-8B7E-C1356C37CCE9}" srcOrd="3" destOrd="0" presId="urn:microsoft.com/office/officeart/2008/layout/LinedList"/>
    <dgm:cxn modelId="{BA5A3B49-CBE7-44D2-826F-C855E1C9736A}" type="presParOf" srcId="{1AF700C5-AA1E-4773-8B7E-C1356C37CCE9}" destId="{1DCB43E7-A8EE-4EA5-8DEE-167ED7EA0264}" srcOrd="0" destOrd="0" presId="urn:microsoft.com/office/officeart/2008/layout/LinedList"/>
    <dgm:cxn modelId="{C1EE9B11-8CFC-4F89-B73C-9A94C7EF2D0A}" type="presParOf" srcId="{1AF700C5-AA1E-4773-8B7E-C1356C37CCE9}" destId="{49198520-3F2F-48B0-BD40-BA112E1A230A}" srcOrd="1" destOrd="0" presId="urn:microsoft.com/office/officeart/2008/layout/LinedList"/>
    <dgm:cxn modelId="{3DA53799-168C-4292-95D6-9AF1D0CD0EDB}" type="presParOf" srcId="{EF00E15B-D896-4676-8BB8-F5684FD836DB}" destId="{18DD157B-BB68-45A8-9320-F093BFEE12F9}" srcOrd="4" destOrd="0" presId="urn:microsoft.com/office/officeart/2008/layout/LinedList"/>
    <dgm:cxn modelId="{74C377D8-D4B9-4584-8B91-4AD06B1FEAF3}" type="presParOf" srcId="{EF00E15B-D896-4676-8BB8-F5684FD836DB}" destId="{D39A58F3-36C6-4F70-A9C3-27EFC0C81382}" srcOrd="5" destOrd="0" presId="urn:microsoft.com/office/officeart/2008/layout/LinedList"/>
    <dgm:cxn modelId="{4AC700BF-E2C9-4468-BC76-D2801F81220B}" type="presParOf" srcId="{D39A58F3-36C6-4F70-A9C3-27EFC0C81382}" destId="{0D8430E9-8CD6-49BF-906B-300359197234}" srcOrd="0" destOrd="0" presId="urn:microsoft.com/office/officeart/2008/layout/LinedList"/>
    <dgm:cxn modelId="{4A003D19-9FEA-44B5-B9B8-758D4F2B9E59}" type="presParOf" srcId="{D39A58F3-36C6-4F70-A9C3-27EFC0C81382}" destId="{033BE12A-BD52-431A-AAE8-E853ED193607}" srcOrd="1" destOrd="0" presId="urn:microsoft.com/office/officeart/2008/layout/LinedList"/>
    <dgm:cxn modelId="{D2A787FD-4DF8-41F3-8A2F-1C40723E3DFA}" type="presParOf" srcId="{EF00E15B-D896-4676-8BB8-F5684FD836DB}" destId="{DEED89A9-B4F0-46B1-B23B-EAE788CBAAB5}" srcOrd="6" destOrd="0" presId="urn:microsoft.com/office/officeart/2008/layout/LinedList"/>
    <dgm:cxn modelId="{4C6C9955-FC58-42BE-BC43-50AFDCEB6DA2}" type="presParOf" srcId="{EF00E15B-D896-4676-8BB8-F5684FD836DB}" destId="{DBA8FC00-310C-4DEB-9B15-F84B6A7DCA5A}" srcOrd="7" destOrd="0" presId="urn:microsoft.com/office/officeart/2008/layout/LinedList"/>
    <dgm:cxn modelId="{F97C4B7B-6781-4386-8C44-44F0E93BACC6}" type="presParOf" srcId="{DBA8FC00-310C-4DEB-9B15-F84B6A7DCA5A}" destId="{EFB1CD53-E43E-458E-80C0-984D4D49699F}" srcOrd="0" destOrd="0" presId="urn:microsoft.com/office/officeart/2008/layout/LinedList"/>
    <dgm:cxn modelId="{B6A5599D-8671-432E-B81F-D3D57CF8463F}" type="presParOf" srcId="{DBA8FC00-310C-4DEB-9B15-F84B6A7DCA5A}" destId="{67E73D29-95F6-4DB7-9ED7-A226B8EA229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A61FA2-C443-4EAD-A30F-FCC00799152D}">
      <dsp:nvSpPr>
        <dsp:cNvPr id="0" name=""/>
        <dsp:cNvSpPr/>
      </dsp:nvSpPr>
      <dsp:spPr>
        <a:xfrm>
          <a:off x="4111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Edin</a:t>
          </a:r>
        </a:p>
      </dsp:txBody>
      <dsp:txXfrm>
        <a:off x="4111" y="1416684"/>
        <a:ext cx="1378520" cy="1416684"/>
      </dsp:txXfrm>
    </dsp:sp>
    <dsp:sp modelId="{D458AE96-DD8A-4538-9775-76CF81334D13}">
      <dsp:nvSpPr>
        <dsp:cNvPr id="0" name=""/>
        <dsp:cNvSpPr/>
      </dsp:nvSpPr>
      <dsp:spPr>
        <a:xfrm>
          <a:off x="103676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8000" b="-48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9EB7CE-5DDE-42BF-A5F0-02D554C28EE5}">
      <dsp:nvSpPr>
        <dsp:cNvPr id="0" name=""/>
        <dsp:cNvSpPr/>
      </dsp:nvSpPr>
      <dsp:spPr>
        <a:xfrm>
          <a:off x="1423987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Filip</a:t>
          </a:r>
        </a:p>
      </dsp:txBody>
      <dsp:txXfrm>
        <a:off x="1423987" y="1416684"/>
        <a:ext cx="1378520" cy="1416684"/>
      </dsp:txXfrm>
    </dsp:sp>
    <dsp:sp modelId="{622BF27E-9ED2-48B7-90B5-A0B3920F2D83}">
      <dsp:nvSpPr>
        <dsp:cNvPr id="0" name=""/>
        <dsp:cNvSpPr/>
      </dsp:nvSpPr>
      <dsp:spPr>
        <a:xfrm>
          <a:off x="1523552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t="-25000" b="-25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99A6C3-4CEF-4B04-A003-3BFBE6C833DA}">
      <dsp:nvSpPr>
        <dsp:cNvPr id="0" name=""/>
        <dsp:cNvSpPr/>
      </dsp:nvSpPr>
      <dsp:spPr>
        <a:xfrm>
          <a:off x="2843863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Kevin</a:t>
          </a:r>
        </a:p>
      </dsp:txBody>
      <dsp:txXfrm>
        <a:off x="2843863" y="1416684"/>
        <a:ext cx="1378520" cy="1416684"/>
      </dsp:txXfrm>
    </dsp:sp>
    <dsp:sp modelId="{2F3D4C7A-51F6-4EB1-9A5E-D5EBB4E0FE07}">
      <dsp:nvSpPr>
        <dsp:cNvPr id="0" name=""/>
        <dsp:cNvSpPr/>
      </dsp:nvSpPr>
      <dsp:spPr>
        <a:xfrm>
          <a:off x="2943428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8C9F5B-DBF1-46C8-B53F-34B64163690C}">
      <dsp:nvSpPr>
        <dsp:cNvPr id="0" name=""/>
        <dsp:cNvSpPr/>
      </dsp:nvSpPr>
      <dsp:spPr>
        <a:xfrm>
          <a:off x="4263739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Giacomo</a:t>
          </a:r>
        </a:p>
      </dsp:txBody>
      <dsp:txXfrm>
        <a:off x="4263739" y="1416684"/>
        <a:ext cx="1378520" cy="1416684"/>
      </dsp:txXfrm>
    </dsp:sp>
    <dsp:sp modelId="{07C0DED2-D155-4235-A46D-FC5579293DC1}">
      <dsp:nvSpPr>
        <dsp:cNvPr id="0" name=""/>
        <dsp:cNvSpPr/>
      </dsp:nvSpPr>
      <dsp:spPr>
        <a:xfrm>
          <a:off x="4363304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597395-A9B4-4D60-BFDC-6D4BD4D0A306}">
      <dsp:nvSpPr>
        <dsp:cNvPr id="0" name=""/>
        <dsp:cNvSpPr/>
      </dsp:nvSpPr>
      <dsp:spPr>
        <a:xfrm>
          <a:off x="5683615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Jordy</a:t>
          </a:r>
        </a:p>
      </dsp:txBody>
      <dsp:txXfrm>
        <a:off x="5683615" y="1416684"/>
        <a:ext cx="1378520" cy="1416684"/>
      </dsp:txXfrm>
    </dsp:sp>
    <dsp:sp modelId="{96DD39FE-5115-41BA-B7B6-63DA4B50EE44}">
      <dsp:nvSpPr>
        <dsp:cNvPr id="0" name=""/>
        <dsp:cNvSpPr/>
      </dsp:nvSpPr>
      <dsp:spPr>
        <a:xfrm>
          <a:off x="5783181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5045B-3735-4193-9D8B-30B652B94C55}">
      <dsp:nvSpPr>
        <dsp:cNvPr id="0" name=""/>
        <dsp:cNvSpPr/>
      </dsp:nvSpPr>
      <dsp:spPr>
        <a:xfrm>
          <a:off x="7103491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Mark</a:t>
          </a:r>
        </a:p>
      </dsp:txBody>
      <dsp:txXfrm>
        <a:off x="7103491" y="1416684"/>
        <a:ext cx="1378520" cy="1416684"/>
      </dsp:txXfrm>
    </dsp:sp>
    <dsp:sp modelId="{33136C60-5038-42D8-9B57-ECD0720E84FB}">
      <dsp:nvSpPr>
        <dsp:cNvPr id="0" name=""/>
        <dsp:cNvSpPr/>
      </dsp:nvSpPr>
      <dsp:spPr>
        <a:xfrm>
          <a:off x="7203057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4C764-194D-4D75-8D79-52DDB278AD89}">
      <dsp:nvSpPr>
        <dsp:cNvPr id="0" name=""/>
        <dsp:cNvSpPr/>
      </dsp:nvSpPr>
      <dsp:spPr>
        <a:xfrm>
          <a:off x="8523368" y="0"/>
          <a:ext cx="1378520" cy="354171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Jim</a:t>
          </a:r>
        </a:p>
      </dsp:txBody>
      <dsp:txXfrm>
        <a:off x="8523368" y="1416684"/>
        <a:ext cx="1378520" cy="1416684"/>
      </dsp:txXfrm>
    </dsp:sp>
    <dsp:sp modelId="{455D4975-F3C4-4EED-BCEF-5A789E9D7837}">
      <dsp:nvSpPr>
        <dsp:cNvPr id="0" name=""/>
        <dsp:cNvSpPr/>
      </dsp:nvSpPr>
      <dsp:spPr>
        <a:xfrm>
          <a:off x="8622933" y="212502"/>
          <a:ext cx="1179390" cy="1179390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181D64-D823-487D-AA51-230E4FCD7748}">
      <dsp:nvSpPr>
        <dsp:cNvPr id="0" name=""/>
        <dsp:cNvSpPr/>
      </dsp:nvSpPr>
      <dsp:spPr>
        <a:xfrm>
          <a:off x="396239" y="2833369"/>
          <a:ext cx="9113520" cy="531256"/>
        </a:xfrm>
        <a:prstGeom prst="leftRight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1BEED4-E885-4608-8FBE-F0405B7F8A1E}">
      <dsp:nvSpPr>
        <dsp:cNvPr id="0" name=""/>
        <dsp:cNvSpPr/>
      </dsp:nvSpPr>
      <dsp:spPr>
        <a:xfrm>
          <a:off x="707776" y="589530"/>
          <a:ext cx="1252520" cy="1252520"/>
        </a:xfrm>
        <a:prstGeom prst="ellipse">
          <a:avLst/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24ECEB-7834-40DA-BBE9-7343AF6C0C83}">
      <dsp:nvSpPr>
        <dsp:cNvPr id="0" name=""/>
        <dsp:cNvSpPr/>
      </dsp:nvSpPr>
      <dsp:spPr>
        <a:xfrm>
          <a:off x="974707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3D51E8-F085-42D4-BB3A-D9950BB4BCE4}">
      <dsp:nvSpPr>
        <dsp:cNvPr id="0" name=""/>
        <dsp:cNvSpPr/>
      </dsp:nvSpPr>
      <dsp:spPr>
        <a:xfrm>
          <a:off x="307380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000" kern="1200"/>
            <a:t>Accomplishment</a:t>
          </a:r>
        </a:p>
      </dsp:txBody>
      <dsp:txXfrm>
        <a:off x="307380" y="2232181"/>
        <a:ext cx="2053312" cy="720000"/>
      </dsp:txXfrm>
    </dsp:sp>
    <dsp:sp modelId="{8343BB66-C8C0-4AF8-A744-A9D7B94CC519}">
      <dsp:nvSpPr>
        <dsp:cNvPr id="0" name=""/>
        <dsp:cNvSpPr/>
      </dsp:nvSpPr>
      <dsp:spPr>
        <a:xfrm>
          <a:off x="3120418" y="589530"/>
          <a:ext cx="1252520" cy="1252520"/>
        </a:xfrm>
        <a:prstGeom prst="ellipse">
          <a:avLst/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52DAC4-C346-4BDE-99CE-1C3F3219735B}">
      <dsp:nvSpPr>
        <dsp:cNvPr id="0" name=""/>
        <dsp:cNvSpPr/>
      </dsp:nvSpPr>
      <dsp:spPr>
        <a:xfrm>
          <a:off x="3387349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4552E5-E9A5-45F2-A7E9-7A96E221C640}">
      <dsp:nvSpPr>
        <dsp:cNvPr id="0" name=""/>
        <dsp:cNvSpPr/>
      </dsp:nvSpPr>
      <dsp:spPr>
        <a:xfrm>
          <a:off x="2720022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000" kern="1200"/>
            <a:t>Motivation</a:t>
          </a:r>
        </a:p>
      </dsp:txBody>
      <dsp:txXfrm>
        <a:off x="2720022" y="2232181"/>
        <a:ext cx="2053312" cy="720000"/>
      </dsp:txXfrm>
    </dsp:sp>
    <dsp:sp modelId="{683147E7-1F07-48E6-A0F0-838BE679C760}">
      <dsp:nvSpPr>
        <dsp:cNvPr id="0" name=""/>
        <dsp:cNvSpPr/>
      </dsp:nvSpPr>
      <dsp:spPr>
        <a:xfrm>
          <a:off x="5533060" y="589530"/>
          <a:ext cx="1252520" cy="1252520"/>
        </a:xfrm>
        <a:prstGeom prst="ellipse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C357A8-7CF6-4C11-9B82-867C6A6287A3}">
      <dsp:nvSpPr>
        <dsp:cNvPr id="0" name=""/>
        <dsp:cNvSpPr/>
      </dsp:nvSpPr>
      <dsp:spPr>
        <a:xfrm>
          <a:off x="5799991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C8EA50-4E90-410A-BB22-FEF46D34A833}">
      <dsp:nvSpPr>
        <dsp:cNvPr id="0" name=""/>
        <dsp:cNvSpPr/>
      </dsp:nvSpPr>
      <dsp:spPr>
        <a:xfrm>
          <a:off x="5132664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000" kern="1200"/>
            <a:t>Interactive</a:t>
          </a:r>
        </a:p>
      </dsp:txBody>
      <dsp:txXfrm>
        <a:off x="5132664" y="2232181"/>
        <a:ext cx="2053312" cy="720000"/>
      </dsp:txXfrm>
    </dsp:sp>
    <dsp:sp modelId="{5B83FCAF-7D92-461B-A042-1EC5CEAB5897}">
      <dsp:nvSpPr>
        <dsp:cNvPr id="0" name=""/>
        <dsp:cNvSpPr/>
      </dsp:nvSpPr>
      <dsp:spPr>
        <a:xfrm>
          <a:off x="7945702" y="589530"/>
          <a:ext cx="1252520" cy="1252520"/>
        </a:xfrm>
        <a:prstGeom prst="ellipse">
          <a:avLst/>
        </a:prstGeom>
        <a:solidFill>
          <a:schemeClr val="tx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0D877-DD72-49FC-930F-017D13C5A4A1}">
      <dsp:nvSpPr>
        <dsp:cNvPr id="0" name=""/>
        <dsp:cNvSpPr/>
      </dsp:nvSpPr>
      <dsp:spPr>
        <a:xfrm>
          <a:off x="8212633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5B1F9C-A206-4B54-AD7D-493EC99B2ABB}">
      <dsp:nvSpPr>
        <dsp:cNvPr id="0" name=""/>
        <dsp:cNvSpPr/>
      </dsp:nvSpPr>
      <dsp:spPr>
        <a:xfrm>
          <a:off x="7545307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000" kern="1200"/>
            <a:t>Win-Win</a:t>
          </a:r>
        </a:p>
      </dsp:txBody>
      <dsp:txXfrm>
        <a:off x="7545307" y="2232181"/>
        <a:ext cx="2053312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6EEC1-8D74-45EF-AE91-A03B44B82C41}">
      <dsp:nvSpPr>
        <dsp:cNvPr id="0" name=""/>
        <dsp:cNvSpPr/>
      </dsp:nvSpPr>
      <dsp:spPr>
        <a:xfrm>
          <a:off x="707776" y="589530"/>
          <a:ext cx="1252520" cy="125252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FFFB88-D34A-4A8F-B8FE-75982F82A063}">
      <dsp:nvSpPr>
        <dsp:cNvPr id="0" name=""/>
        <dsp:cNvSpPr/>
      </dsp:nvSpPr>
      <dsp:spPr>
        <a:xfrm>
          <a:off x="974707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C777FA-07BA-4C5D-95BF-EA316F9A32A8}">
      <dsp:nvSpPr>
        <dsp:cNvPr id="0" name=""/>
        <dsp:cNvSpPr/>
      </dsp:nvSpPr>
      <dsp:spPr>
        <a:xfrm>
          <a:off x="307380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/>
            <a:t>Increase your score</a:t>
          </a:r>
        </a:p>
      </dsp:txBody>
      <dsp:txXfrm>
        <a:off x="307380" y="2232181"/>
        <a:ext cx="2053312" cy="720000"/>
      </dsp:txXfrm>
    </dsp:sp>
    <dsp:sp modelId="{9DCB5EA8-956E-4506-8733-C3C8EC98A283}">
      <dsp:nvSpPr>
        <dsp:cNvPr id="0" name=""/>
        <dsp:cNvSpPr/>
      </dsp:nvSpPr>
      <dsp:spPr>
        <a:xfrm>
          <a:off x="3120418" y="589530"/>
          <a:ext cx="1252520" cy="125252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CB6BFE-9FEB-4CFF-942F-0055B54FF002}">
      <dsp:nvSpPr>
        <dsp:cNvPr id="0" name=""/>
        <dsp:cNvSpPr/>
      </dsp:nvSpPr>
      <dsp:spPr>
        <a:xfrm>
          <a:off x="3387349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86DA54-A664-494C-B074-75F310790187}">
      <dsp:nvSpPr>
        <dsp:cNvPr id="0" name=""/>
        <dsp:cNvSpPr/>
      </dsp:nvSpPr>
      <dsp:spPr>
        <a:xfrm>
          <a:off x="2720022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/>
            <a:t>Unlock achievements</a:t>
          </a:r>
        </a:p>
      </dsp:txBody>
      <dsp:txXfrm>
        <a:off x="2720022" y="2232181"/>
        <a:ext cx="2053312" cy="720000"/>
      </dsp:txXfrm>
    </dsp:sp>
    <dsp:sp modelId="{3BDFC348-218C-4E98-BED5-3F44D3D1CA10}">
      <dsp:nvSpPr>
        <dsp:cNvPr id="0" name=""/>
        <dsp:cNvSpPr/>
      </dsp:nvSpPr>
      <dsp:spPr>
        <a:xfrm>
          <a:off x="5533060" y="589530"/>
          <a:ext cx="1252520" cy="125252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563ECD-6438-47DC-9521-D97CC98AD939}">
      <dsp:nvSpPr>
        <dsp:cNvPr id="0" name=""/>
        <dsp:cNvSpPr/>
      </dsp:nvSpPr>
      <dsp:spPr>
        <a:xfrm>
          <a:off x="5799991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FE5B2-DAA0-4348-B638-5887AE942DF7}">
      <dsp:nvSpPr>
        <dsp:cNvPr id="0" name=""/>
        <dsp:cNvSpPr/>
      </dsp:nvSpPr>
      <dsp:spPr>
        <a:xfrm>
          <a:off x="5132664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/>
            <a:t>Compete with friends</a:t>
          </a:r>
        </a:p>
      </dsp:txBody>
      <dsp:txXfrm>
        <a:off x="5132664" y="2232181"/>
        <a:ext cx="2053312" cy="720000"/>
      </dsp:txXfrm>
    </dsp:sp>
    <dsp:sp modelId="{4FF38A6D-0A79-41AF-9FD2-88BEAB5D1E13}">
      <dsp:nvSpPr>
        <dsp:cNvPr id="0" name=""/>
        <dsp:cNvSpPr/>
      </dsp:nvSpPr>
      <dsp:spPr>
        <a:xfrm>
          <a:off x="7945702" y="589530"/>
          <a:ext cx="1252520" cy="1252520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EF975-3AE5-4C85-84FC-96BD6BFD2783}">
      <dsp:nvSpPr>
        <dsp:cNvPr id="0" name=""/>
        <dsp:cNvSpPr/>
      </dsp:nvSpPr>
      <dsp:spPr>
        <a:xfrm>
          <a:off x="8212633" y="856461"/>
          <a:ext cx="718659" cy="71865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397EB-CBA3-4EC8-9E81-A75E1A3D9636}">
      <dsp:nvSpPr>
        <dsp:cNvPr id="0" name=""/>
        <dsp:cNvSpPr/>
      </dsp:nvSpPr>
      <dsp:spPr>
        <a:xfrm>
          <a:off x="7545307" y="2232181"/>
          <a:ext cx="205331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2300" kern="1200"/>
            <a:t>Stay green</a:t>
          </a:r>
        </a:p>
      </dsp:txBody>
      <dsp:txXfrm>
        <a:off x="7545307" y="2232181"/>
        <a:ext cx="2053312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BE3721-D752-4437-AFDD-0C64EB29DEA8}">
      <dsp:nvSpPr>
        <dsp:cNvPr id="0" name=""/>
        <dsp:cNvSpPr/>
      </dsp:nvSpPr>
      <dsp:spPr>
        <a:xfrm>
          <a:off x="0" y="0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74F946-A93F-477A-9B8C-979342782DA9}">
      <dsp:nvSpPr>
        <dsp:cNvPr id="0" name=""/>
        <dsp:cNvSpPr/>
      </dsp:nvSpPr>
      <dsp:spPr>
        <a:xfrm>
          <a:off x="0" y="0"/>
          <a:ext cx="6692748" cy="10637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Ethically correct through its purpose</a:t>
          </a:r>
        </a:p>
      </dsp:txBody>
      <dsp:txXfrm>
        <a:off x="0" y="0"/>
        <a:ext cx="6692748" cy="1063755"/>
      </dsp:txXfrm>
    </dsp:sp>
    <dsp:sp modelId="{781EF1E9-0497-4F6E-B9B9-1A9908A1BCAE}">
      <dsp:nvSpPr>
        <dsp:cNvPr id="0" name=""/>
        <dsp:cNvSpPr/>
      </dsp:nvSpPr>
      <dsp:spPr>
        <a:xfrm>
          <a:off x="0" y="1063755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-318457"/>
                <a:satOff val="-7245"/>
                <a:lumOff val="-189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318457"/>
                <a:satOff val="-7245"/>
                <a:lumOff val="-189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318457"/>
              <a:satOff val="-7245"/>
              <a:lumOff val="-189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CB43E7-A8EE-4EA5-8DEE-167ED7EA0264}">
      <dsp:nvSpPr>
        <dsp:cNvPr id="0" name=""/>
        <dsp:cNvSpPr/>
      </dsp:nvSpPr>
      <dsp:spPr>
        <a:xfrm>
          <a:off x="0" y="1063755"/>
          <a:ext cx="6692748" cy="10637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Benefits both the customer and the environment</a:t>
          </a:r>
        </a:p>
      </dsp:txBody>
      <dsp:txXfrm>
        <a:off x="0" y="1063755"/>
        <a:ext cx="6692748" cy="1063755"/>
      </dsp:txXfrm>
    </dsp:sp>
    <dsp:sp modelId="{18DD157B-BB68-45A8-9320-F093BFEE12F9}">
      <dsp:nvSpPr>
        <dsp:cNvPr id="0" name=""/>
        <dsp:cNvSpPr/>
      </dsp:nvSpPr>
      <dsp:spPr>
        <a:xfrm>
          <a:off x="0" y="2127511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-636914"/>
                <a:satOff val="-14489"/>
                <a:lumOff val="-379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636914"/>
                <a:satOff val="-14489"/>
                <a:lumOff val="-379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636914"/>
              <a:satOff val="-14489"/>
              <a:lumOff val="-379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8430E9-8CD6-49BF-906B-300359197234}">
      <dsp:nvSpPr>
        <dsp:cNvPr id="0" name=""/>
        <dsp:cNvSpPr/>
      </dsp:nvSpPr>
      <dsp:spPr>
        <a:xfrm>
          <a:off x="0" y="2127511"/>
          <a:ext cx="6692748" cy="10637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Keeps the customer interested</a:t>
          </a:r>
        </a:p>
      </dsp:txBody>
      <dsp:txXfrm>
        <a:off x="0" y="2127511"/>
        <a:ext cx="6692748" cy="1063755"/>
      </dsp:txXfrm>
    </dsp:sp>
    <dsp:sp modelId="{DEED89A9-B4F0-46B1-B23B-EAE788CBAAB5}">
      <dsp:nvSpPr>
        <dsp:cNvPr id="0" name=""/>
        <dsp:cNvSpPr/>
      </dsp:nvSpPr>
      <dsp:spPr>
        <a:xfrm>
          <a:off x="0" y="3191267"/>
          <a:ext cx="6692748" cy="0"/>
        </a:xfrm>
        <a:prstGeom prst="line">
          <a:avLst/>
        </a:prstGeom>
        <a:gradFill rotWithShape="0">
          <a:gsLst>
            <a:gs pos="0">
              <a:schemeClr val="accent2">
                <a:hueOff val="-955371"/>
                <a:satOff val="-21734"/>
                <a:lumOff val="-568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955371"/>
                <a:satOff val="-21734"/>
                <a:lumOff val="-568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955371"/>
              <a:satOff val="-21734"/>
              <a:lumOff val="-568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B1CD53-E43E-458E-80C0-984D4D49699F}">
      <dsp:nvSpPr>
        <dsp:cNvPr id="0" name=""/>
        <dsp:cNvSpPr/>
      </dsp:nvSpPr>
      <dsp:spPr>
        <a:xfrm>
          <a:off x="0" y="3191267"/>
          <a:ext cx="6692748" cy="10637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Interactive design</a:t>
          </a:r>
        </a:p>
      </dsp:txBody>
      <dsp:txXfrm>
        <a:off x="0" y="3191267"/>
        <a:ext cx="6692748" cy="10637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9.svg>
</file>

<file path=ppt/media/image2.png>
</file>

<file path=ppt/media/image21.svg>
</file>

<file path=ppt/media/image23.svg>
</file>

<file path=ppt/media/image25.sv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05/04/19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05/04/19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84EA1B-382B-4B78-AF39-F754800D67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 green</a:t>
            </a:r>
          </a:p>
        </p:txBody>
      </p:sp>
    </p:spTree>
    <p:extLst>
      <p:ext uri="{BB962C8B-B14F-4D97-AF65-F5344CB8AC3E}">
        <p14:creationId xmlns:p14="http://schemas.microsoft.com/office/powerpoint/2010/main" val="373219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959E75-C4C1-4560-BB1C-9A6F05961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28A5A98D-C252-4E98-8CA8-08EEB6D401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757836"/>
              </p:ext>
            </p:extLst>
          </p:nvPr>
        </p:nvGraphicFramePr>
        <p:xfrm>
          <a:off x="1141411" y="1957202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97116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BDD0EE9F-9E3C-462E-A179-E83BAF11BA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33A98B-E355-4185-82CF-D6DF8A2B2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Achievements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42194F5F-D9D8-4C7C-874D-B691169553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4334616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20744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Follow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DIVIDES FEED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887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8">
            <a:extLst>
              <a:ext uri="{FF2B5EF4-FFF2-40B4-BE49-F238E27FC236}">
                <a16:creationId xmlns:a16="http://schemas.microsoft.com/office/drawing/2014/main" xmlns="" id="{BDD0EE9F-9E3C-462E-A179-E83BAF11BA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4A9422-6418-4D6C-9EF6-D088DB7C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Gamified system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C09B86CA-EA31-4ADE-824F-3E93702AF6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519082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44855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>
            <a:extLst>
              <a:ext uri="{FF2B5EF4-FFF2-40B4-BE49-F238E27FC236}">
                <a16:creationId xmlns:a16="http://schemas.microsoft.com/office/drawing/2014/main" xmlns="" id="{9ACD3AF8-B16E-4174-8C1A-41F683C4AF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FF5EAD09-B81D-415F-8BCF-73C81AE05F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7" name="Rectangle 5">
              <a:extLst>
                <a:ext uri="{FF2B5EF4-FFF2-40B4-BE49-F238E27FC236}">
                  <a16:creationId xmlns:a16="http://schemas.microsoft.com/office/drawing/2014/main" xmlns="" id="{CFB79010-8ED4-49EF-AFD2-F4D8C80B69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xmlns="" id="{4649B869-006E-42B5-9DDC-21049B130E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xmlns="" id="{443096BD-333F-48B6-8220-D1F9793E40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8">
              <a:extLst>
                <a:ext uri="{FF2B5EF4-FFF2-40B4-BE49-F238E27FC236}">
                  <a16:creationId xmlns:a16="http://schemas.microsoft.com/office/drawing/2014/main" xmlns="" id="{1A45BB9A-7E84-4B9B-923A-270A97F852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xmlns="" id="{D7D7C768-2F76-4DE2-A807-1B9FFF816C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xmlns="" id="{1870B32E-EE42-470E-B543-CA55AEC8CA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xmlns="" id="{EEF09120-11AA-4DB5-98A8-EC4923002C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xmlns="" id="{39CC463D-589C-461C-A234-0460EB06B8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xmlns="" id="{B6516153-269A-421E-A021-CB3F3C5E1D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xmlns="" id="{45E14300-6C4A-4F77-915F-F3B25B0237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xmlns="" id="{993E312A-E6A6-4B52-ADE6-618ADC89BA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xmlns="" id="{2F0F3026-2480-472B-8C52-36812C81EF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xmlns="" id="{34E1C992-559D-4827-9F30-31A3CA7A2B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xmlns="" id="{D9F2FB98-F443-498F-AAD9-6945825681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xmlns="" id="{75DBF6EC-ED50-43E4-8A8B-64CE86A880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xmlns="" id="{FD854F40-AC43-4F21-9C62-2CE35CFD2B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1">
              <a:extLst>
                <a:ext uri="{FF2B5EF4-FFF2-40B4-BE49-F238E27FC236}">
                  <a16:creationId xmlns:a16="http://schemas.microsoft.com/office/drawing/2014/main" xmlns="" id="{62CCB560-494A-4F74-9DE4-068806A893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xmlns="" id="{6F9A05F2-B5D2-4D8A-9A78-14E45C13FE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xmlns="" id="{A6373189-19BB-4BEC-84A3-432253E058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xmlns="" id="{71AB3122-947A-44DB-B190-A2601C6C95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xmlns="" id="{74B4109D-3AFC-4D44-87B1-0CDED3E638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xmlns="" id="{44AAD39F-F7C9-4D00-95E0-0465B4E858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xmlns="" id="{C1DCAB8D-6EF6-4A84-8D0C-AA9226DEC9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xmlns="" id="{C407F97F-83CF-4703-B9E0-6335530E32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xmlns="" id="{0D8D2363-5D84-4CFF-89AA-3C93C859DB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xmlns="" id="{0435A35C-AC99-4E12-8CB0-9C640DAA94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xmlns="" id="{F20392CF-2256-4527-836B-2E6F88596E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2">
              <a:extLst>
                <a:ext uri="{FF2B5EF4-FFF2-40B4-BE49-F238E27FC236}">
                  <a16:creationId xmlns:a16="http://schemas.microsoft.com/office/drawing/2014/main" xmlns="" id="{C52C3AD3-122C-4010-9C55-B0247F8CC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33">
              <a:extLst>
                <a:ext uri="{FF2B5EF4-FFF2-40B4-BE49-F238E27FC236}">
                  <a16:creationId xmlns:a16="http://schemas.microsoft.com/office/drawing/2014/main" xmlns="" id="{EFCB53ED-09C0-4AD7-9BBC-366833D5FE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34">
              <a:extLst>
                <a:ext uri="{FF2B5EF4-FFF2-40B4-BE49-F238E27FC236}">
                  <a16:creationId xmlns:a16="http://schemas.microsoft.com/office/drawing/2014/main" xmlns="" id="{6F309F52-BFCF-47D9-8089-BC049540DB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xmlns="" id="{5F9AE85F-C7AA-4761-B468-2E100829BC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xmlns="" id="{2C81C778-91E5-4AE9-AACB-8566E7A28B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7">
              <a:extLst>
                <a:ext uri="{FF2B5EF4-FFF2-40B4-BE49-F238E27FC236}">
                  <a16:creationId xmlns:a16="http://schemas.microsoft.com/office/drawing/2014/main" xmlns="" id="{6C56E0B4-58A0-4B2B-BD56-54121BB8DB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8">
              <a:extLst>
                <a:ext uri="{FF2B5EF4-FFF2-40B4-BE49-F238E27FC236}">
                  <a16:creationId xmlns:a16="http://schemas.microsoft.com/office/drawing/2014/main" xmlns="" id="{88A29CFE-13A6-4509-946F-5C074F856E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9">
              <a:extLst>
                <a:ext uri="{FF2B5EF4-FFF2-40B4-BE49-F238E27FC236}">
                  <a16:creationId xmlns:a16="http://schemas.microsoft.com/office/drawing/2014/main" xmlns="" id="{00235A0A-018B-4499-AC16-AF83457BF4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xmlns="" id="{861DF9B7-50DC-4EBE-8B23-97FE92DBBB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41">
              <a:extLst>
                <a:ext uri="{FF2B5EF4-FFF2-40B4-BE49-F238E27FC236}">
                  <a16:creationId xmlns:a16="http://schemas.microsoft.com/office/drawing/2014/main" xmlns="" id="{69673907-73D7-4729-A911-9BD078EC2E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2">
              <a:extLst>
                <a:ext uri="{FF2B5EF4-FFF2-40B4-BE49-F238E27FC236}">
                  <a16:creationId xmlns:a16="http://schemas.microsoft.com/office/drawing/2014/main" xmlns="" id="{4DC844D3-8053-4EE7-A286-50157B6FD8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xmlns="" id="{D67575A0-A45A-4773-874C-16370E367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44">
              <a:extLst>
                <a:ext uri="{FF2B5EF4-FFF2-40B4-BE49-F238E27FC236}">
                  <a16:creationId xmlns:a16="http://schemas.microsoft.com/office/drawing/2014/main" xmlns="" id="{4327252B-B62B-4DE0-A924-B7F6E40AD9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Rectangle 45">
              <a:extLst>
                <a:ext uri="{FF2B5EF4-FFF2-40B4-BE49-F238E27FC236}">
                  <a16:creationId xmlns:a16="http://schemas.microsoft.com/office/drawing/2014/main" xmlns="" id="{778BC6A7-AC19-497B-A7C6-E447B2EBDA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46">
              <a:extLst>
                <a:ext uri="{FF2B5EF4-FFF2-40B4-BE49-F238E27FC236}">
                  <a16:creationId xmlns:a16="http://schemas.microsoft.com/office/drawing/2014/main" xmlns="" id="{4E79A87B-BF1F-437A-9FED-BE93025E5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47">
              <a:extLst>
                <a:ext uri="{FF2B5EF4-FFF2-40B4-BE49-F238E27FC236}">
                  <a16:creationId xmlns:a16="http://schemas.microsoft.com/office/drawing/2014/main" xmlns="" id="{DFAAF3CC-B4E0-45C8-AC2D-EF0D6D823D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8">
              <a:extLst>
                <a:ext uri="{FF2B5EF4-FFF2-40B4-BE49-F238E27FC236}">
                  <a16:creationId xmlns:a16="http://schemas.microsoft.com/office/drawing/2014/main" xmlns="" id="{A5A12C87-1E4A-4664-B2F4-A1C8B656F9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9">
              <a:extLst>
                <a:ext uri="{FF2B5EF4-FFF2-40B4-BE49-F238E27FC236}">
                  <a16:creationId xmlns:a16="http://schemas.microsoft.com/office/drawing/2014/main" xmlns="" id="{B3AF8230-4630-4505-ADDB-16A9B6B377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50">
              <a:extLst>
                <a:ext uri="{FF2B5EF4-FFF2-40B4-BE49-F238E27FC236}">
                  <a16:creationId xmlns:a16="http://schemas.microsoft.com/office/drawing/2014/main" xmlns="" id="{33F93F6D-724D-42F3-AF1D-3081EAB5D1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51">
              <a:extLst>
                <a:ext uri="{FF2B5EF4-FFF2-40B4-BE49-F238E27FC236}">
                  <a16:creationId xmlns:a16="http://schemas.microsoft.com/office/drawing/2014/main" xmlns="" id="{F5DD7A8F-FB67-4E79-80DB-0FAF3A098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52">
              <a:extLst>
                <a:ext uri="{FF2B5EF4-FFF2-40B4-BE49-F238E27FC236}">
                  <a16:creationId xmlns:a16="http://schemas.microsoft.com/office/drawing/2014/main" xmlns="" id="{7B140A84-E89E-4A80-9DF8-7BCA45F908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53">
              <a:extLst>
                <a:ext uri="{FF2B5EF4-FFF2-40B4-BE49-F238E27FC236}">
                  <a16:creationId xmlns:a16="http://schemas.microsoft.com/office/drawing/2014/main" xmlns="" id="{279E1D6A-EFE2-44C6-A5BF-DFADF0DC91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54">
              <a:extLst>
                <a:ext uri="{FF2B5EF4-FFF2-40B4-BE49-F238E27FC236}">
                  <a16:creationId xmlns:a16="http://schemas.microsoft.com/office/drawing/2014/main" xmlns="" id="{C9FA2204-561F-4ABB-988C-03053820F1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55">
              <a:extLst>
                <a:ext uri="{FF2B5EF4-FFF2-40B4-BE49-F238E27FC236}">
                  <a16:creationId xmlns:a16="http://schemas.microsoft.com/office/drawing/2014/main" xmlns="" id="{8BD7D04E-AC0A-424F-BC40-28842DAFFA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56">
              <a:extLst>
                <a:ext uri="{FF2B5EF4-FFF2-40B4-BE49-F238E27FC236}">
                  <a16:creationId xmlns:a16="http://schemas.microsoft.com/office/drawing/2014/main" xmlns="" id="{32B616A2-FE09-47DD-B58C-12EE58B7CA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7">
              <a:extLst>
                <a:ext uri="{FF2B5EF4-FFF2-40B4-BE49-F238E27FC236}">
                  <a16:creationId xmlns:a16="http://schemas.microsoft.com/office/drawing/2014/main" xmlns="" id="{08C5EAF5-6064-484E-BA05-80D09D84EA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8">
              <a:extLst>
                <a:ext uri="{FF2B5EF4-FFF2-40B4-BE49-F238E27FC236}">
                  <a16:creationId xmlns:a16="http://schemas.microsoft.com/office/drawing/2014/main" xmlns="" id="{F11D90DF-D275-4725-884C-77E5E01D8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xmlns="" id="{9BE10567-6165-46A7-867D-4690A16B46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3" name="Rectangle 102">
              <a:extLst>
                <a:ext uri="{FF2B5EF4-FFF2-40B4-BE49-F238E27FC236}">
                  <a16:creationId xmlns:a16="http://schemas.microsoft.com/office/drawing/2014/main" xmlns="" id="{0F4DB1F4-429C-4C85-85D7-C4D81996D3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" name="Picture 2">
              <a:extLst>
                <a:ext uri="{FF2B5EF4-FFF2-40B4-BE49-F238E27FC236}">
                  <a16:creationId xmlns:a16="http://schemas.microsoft.com/office/drawing/2014/main" xmlns="" id="{159C0DA6-71D9-4C96-A774-7FADF5E0A4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6" name="Round Diagonal Corner Rectangle 7">
            <a:extLst>
              <a:ext uri="{FF2B5EF4-FFF2-40B4-BE49-F238E27FC236}">
                <a16:creationId xmlns:a16="http://schemas.microsoft.com/office/drawing/2014/main" xmlns="" id="{4B24F6DB-F114-44A7-BB56-D401884E4E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xmlns="" id="{4DB50ECD-225E-4F81-AF7B-706DD05F3B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xmlns="" id="{CBC3B006-1357-4969-BC3D-CDD91E492B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0" name="Freeform 33">
              <a:extLst>
                <a:ext uri="{FF2B5EF4-FFF2-40B4-BE49-F238E27FC236}">
                  <a16:creationId xmlns:a16="http://schemas.microsoft.com/office/drawing/2014/main" xmlns="" id="{0D6E4F1D-B331-41B5-90EF-2236C1EE15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xmlns="" id="{54A60014-21DF-44E5-9137-4335718850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2" name="Freeform 37">
              <a:extLst>
                <a:ext uri="{FF2B5EF4-FFF2-40B4-BE49-F238E27FC236}">
                  <a16:creationId xmlns:a16="http://schemas.microsoft.com/office/drawing/2014/main" xmlns="" id="{40B768C0-B003-45F4-9A06-EA3509A90B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xmlns="" id="{5E479182-2054-4AD9-823D-81CFAD7F2C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xmlns="" id="{A7D912CF-756A-41F1-8BF1-5BA7D1BD05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xmlns="" id="{734B6F35-2160-44B1-AB00-F628C84B14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xmlns="" id="{D8657E76-4F63-44FE-86C5-54CA174FCB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xmlns="" id="{482CEB8C-90E5-4152-8B52-A2881B98A3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8" name="Rectangle 41">
              <a:extLst>
                <a:ext uri="{FF2B5EF4-FFF2-40B4-BE49-F238E27FC236}">
                  <a16:creationId xmlns:a16="http://schemas.microsoft.com/office/drawing/2014/main" xmlns="" id="{85010FC2-BC4C-4692-876D-7FE363BFC6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19" name="Freeform 32">
              <a:extLst>
                <a:ext uri="{FF2B5EF4-FFF2-40B4-BE49-F238E27FC236}">
                  <a16:creationId xmlns:a16="http://schemas.microsoft.com/office/drawing/2014/main" xmlns="" id="{714C1223-2B78-4715-9ACB-079A60D16D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0" name="Freeform 33">
              <a:extLst>
                <a:ext uri="{FF2B5EF4-FFF2-40B4-BE49-F238E27FC236}">
                  <a16:creationId xmlns:a16="http://schemas.microsoft.com/office/drawing/2014/main" xmlns="" id="{1D9109D3-C92A-410B-9B43-5F02B2D84E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1" name="Freeform 34">
              <a:extLst>
                <a:ext uri="{FF2B5EF4-FFF2-40B4-BE49-F238E27FC236}">
                  <a16:creationId xmlns:a16="http://schemas.microsoft.com/office/drawing/2014/main" xmlns="" id="{EF5B327A-A1AE-42F3-815E-84F4AA2948C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2" name="Freeform 37">
              <a:extLst>
                <a:ext uri="{FF2B5EF4-FFF2-40B4-BE49-F238E27FC236}">
                  <a16:creationId xmlns:a16="http://schemas.microsoft.com/office/drawing/2014/main" xmlns="" id="{77738BDE-751F-4D4C-B4C4-C9DF3EA29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3" name="Freeform 35">
              <a:extLst>
                <a:ext uri="{FF2B5EF4-FFF2-40B4-BE49-F238E27FC236}">
                  <a16:creationId xmlns:a16="http://schemas.microsoft.com/office/drawing/2014/main" xmlns="" id="{9C8C4AD6-72BF-490C-963C-97C7FD7E7E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4" name="Freeform 36">
              <a:extLst>
                <a:ext uri="{FF2B5EF4-FFF2-40B4-BE49-F238E27FC236}">
                  <a16:creationId xmlns:a16="http://schemas.microsoft.com/office/drawing/2014/main" xmlns="" id="{94990E31-5AA8-4502-A963-CE1B539DAC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5" name="Freeform 38">
              <a:extLst>
                <a:ext uri="{FF2B5EF4-FFF2-40B4-BE49-F238E27FC236}">
                  <a16:creationId xmlns:a16="http://schemas.microsoft.com/office/drawing/2014/main" xmlns="" id="{9E703E9D-ED76-449C-A8C0-7A1E24B8B2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6" name="Freeform 39">
              <a:extLst>
                <a:ext uri="{FF2B5EF4-FFF2-40B4-BE49-F238E27FC236}">
                  <a16:creationId xmlns:a16="http://schemas.microsoft.com/office/drawing/2014/main" xmlns="" id="{C70A75E8-C815-4CCF-ABEE-83F19BFE05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7" name="Freeform 40">
              <a:extLst>
                <a:ext uri="{FF2B5EF4-FFF2-40B4-BE49-F238E27FC236}">
                  <a16:creationId xmlns:a16="http://schemas.microsoft.com/office/drawing/2014/main" xmlns="" id="{E15638E1-6A92-4D31-A034-853A65A754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28" name="Rectangle 41">
              <a:extLst>
                <a:ext uri="{FF2B5EF4-FFF2-40B4-BE49-F238E27FC236}">
                  <a16:creationId xmlns:a16="http://schemas.microsoft.com/office/drawing/2014/main" xmlns="" id="{EA3E8D58-D52B-4300-8A50-5696430D1A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5395F24-69E9-4F3D-B221-0565BBAA2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047AB6-7F37-40B7-B8F1-70109C637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cap="all" dirty="0">
                <a:solidFill>
                  <a:schemeClr val="bg2"/>
                </a:solidFill>
              </a:rPr>
              <a:t>Why is it a key element ?</a:t>
            </a:r>
          </a:p>
          <a:p>
            <a:pPr marL="0" indent="0" algn="ctr">
              <a:buNone/>
            </a:pPr>
            <a:r>
              <a:rPr lang="en-US" sz="2000" cap="all" dirty="0">
                <a:solidFill>
                  <a:schemeClr val="bg2"/>
                </a:solidFill>
              </a:rPr>
              <a:t>It keeps the user permanently interested</a:t>
            </a:r>
          </a:p>
        </p:txBody>
      </p:sp>
    </p:spTree>
    <p:extLst>
      <p:ext uri="{BB962C8B-B14F-4D97-AF65-F5344CB8AC3E}">
        <p14:creationId xmlns:p14="http://schemas.microsoft.com/office/powerpoint/2010/main" val="5065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14">
            <a:extLst>
              <a:ext uri="{FF2B5EF4-FFF2-40B4-BE49-F238E27FC236}">
                <a16:creationId xmlns:a16="http://schemas.microsoft.com/office/drawing/2014/main" xmlns="" id="{F04D02B2-0CF7-407E-A7F3-CEB52ABEB2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16">
            <a:extLst>
              <a:ext uri="{FF2B5EF4-FFF2-40B4-BE49-F238E27FC236}">
                <a16:creationId xmlns:a16="http://schemas.microsoft.com/office/drawing/2014/main" xmlns="" id="{C6DDA51F-AA5F-45C8-84DC-CEAE96F27A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xmlns="" id="{BF34871E-B64D-47C9-ABC1-518F49729E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xmlns="" id="{2EFC3199-B82F-435F-A30D-F593CBD580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xmlns="" id="{38E53882-1F61-43E0-B79A-ACED338478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xmlns="" id="{F52A5BC5-6859-40F8-8B67-F512117D6C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xmlns="" id="{CEB5A396-50E3-4BD8-8963-F88BE3D591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xmlns="" id="{1188D78F-BD3C-404E-A542-863D7DE029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xmlns="" id="{C5F2E59C-EE00-47F4-94B8-5DF072AE57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xmlns="" id="{E953844C-2F95-4BCB-925D-89BCF13255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xmlns="" id="{16DFAD72-0B21-43D6-BAD6-901CC99407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xmlns="" id="{9C3588CC-2440-440D-A141-9206C65A20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xmlns="" id="{0A71A2F7-613C-41A9-B808-A8E1BDC233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Line 16">
              <a:extLst>
                <a:ext uri="{FF2B5EF4-FFF2-40B4-BE49-F238E27FC236}">
                  <a16:creationId xmlns:a16="http://schemas.microsoft.com/office/drawing/2014/main" xmlns="" id="{CCC8072C-0F4A-440E-85F8-21BD6CFCBB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xmlns="" id="{4B4C9869-76AD-4C59-8DD5-6B58C2D714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xmlns="" id="{87FF3E02-500A-4F64-8848-E736A2C77B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xmlns="" id="{60D3FC48-EA2B-469C-AA24-76B0D7DAE2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xmlns="" id="{457EFF6D-A151-4B71-A304-9746BCC3F7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Rectangle 21">
              <a:extLst>
                <a:ext uri="{FF2B5EF4-FFF2-40B4-BE49-F238E27FC236}">
                  <a16:creationId xmlns:a16="http://schemas.microsoft.com/office/drawing/2014/main" xmlns="" id="{5272A688-3CE0-4825-B9B5-94092DCF49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xmlns="" id="{92B0BB5B-58FA-47AA-A7CF-6811E1B03C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xmlns="" id="{5540DDDF-6A7E-4CE4-905A-8D4B83A070E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xmlns="" id="{809F7269-5CA1-46CB-948C-13787BC475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xmlns="" id="{3709D6DA-015F-4C16-94DD-ABEEA131AF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xmlns="" id="{8B93C08E-CD79-46A8-BA96-3702505C4D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xmlns="" id="{04FE9491-C10F-4913-B24A-676F284C1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xmlns="" id="{913C482B-C5FC-45AD-8C72-73C16C9395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xmlns="" id="{6C188634-D7BC-4AA4-AE9A-84AD81BB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xmlns="" id="{8E7875E7-9177-4B5A-9E27-0112064F80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xmlns="" id="{59B8ABC3-D670-4736-84AB-C73CA4B196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6" name="Picture 2">
            <a:extLst>
              <a:ext uri="{FF2B5EF4-FFF2-40B4-BE49-F238E27FC236}">
                <a16:creationId xmlns:a16="http://schemas.microsoft.com/office/drawing/2014/main" xmlns="" id="{FD8ABCF5-CC25-4369-8CA0-1016BADA2E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ectangle 47">
            <a:extLst>
              <a:ext uri="{FF2B5EF4-FFF2-40B4-BE49-F238E27FC236}">
                <a16:creationId xmlns:a16="http://schemas.microsoft.com/office/drawing/2014/main" xmlns="" id="{9A6CAB08-AD55-4410-9A2A-31FA98F247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49">
            <a:extLst>
              <a:ext uri="{FF2B5EF4-FFF2-40B4-BE49-F238E27FC236}">
                <a16:creationId xmlns:a16="http://schemas.microsoft.com/office/drawing/2014/main" xmlns="" id="{652DAC3A-4FD0-4A8F-92B6-435AA80392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1" name="Rectangle 5">
              <a:extLst>
                <a:ext uri="{FF2B5EF4-FFF2-40B4-BE49-F238E27FC236}">
                  <a16:creationId xmlns:a16="http://schemas.microsoft.com/office/drawing/2014/main" xmlns="" id="{B9D64E40-B368-413D-8A3E-FFCAA54D28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xmlns="" id="{5E116B13-6012-4840-AA3B-C716469FB5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xmlns="" id="{2EB1A2A7-7168-4A40-A825-DFEAE52C4D0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xmlns="" id="{90019991-73F1-47C6-A7D4-A9D2631279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9">
              <a:extLst>
                <a:ext uri="{FF2B5EF4-FFF2-40B4-BE49-F238E27FC236}">
                  <a16:creationId xmlns:a16="http://schemas.microsoft.com/office/drawing/2014/main" xmlns="" id="{916C4EC5-59EA-4C75-AF70-4873CD1157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0">
              <a:extLst>
                <a:ext uri="{FF2B5EF4-FFF2-40B4-BE49-F238E27FC236}">
                  <a16:creationId xmlns:a16="http://schemas.microsoft.com/office/drawing/2014/main" xmlns="" id="{C8961F09-0B82-40F7-B928-E5AF33930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xmlns="" id="{F71479E5-D9A2-476B-B2D2-F67D3478CD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xmlns="" id="{D6720850-6192-469B-B9BF-FB50183515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xmlns="" id="{C431C61F-33D7-4D0A-BBD2-B0FD71E696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xmlns="" id="{7EE14CC4-51E1-47A6-8808-25ED854E35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xmlns="" id="{38A3C423-01E5-46A5-85C7-AC8ADCEEE5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Line 16">
              <a:extLst>
                <a:ext uri="{FF2B5EF4-FFF2-40B4-BE49-F238E27FC236}">
                  <a16:creationId xmlns:a16="http://schemas.microsoft.com/office/drawing/2014/main" xmlns="" id="{041BAF2E-E821-41EC-A7B2-BEB2E18338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3" name="Freeform 17">
              <a:extLst>
                <a:ext uri="{FF2B5EF4-FFF2-40B4-BE49-F238E27FC236}">
                  <a16:creationId xmlns:a16="http://schemas.microsoft.com/office/drawing/2014/main" xmlns="" id="{1A05FB87-BE4B-4B1B-9A30-A3B243756A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8">
              <a:extLst>
                <a:ext uri="{FF2B5EF4-FFF2-40B4-BE49-F238E27FC236}">
                  <a16:creationId xmlns:a16="http://schemas.microsoft.com/office/drawing/2014/main" xmlns="" id="{75C9AE77-A22A-4D13-B947-08FBC6803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9">
              <a:extLst>
                <a:ext uri="{FF2B5EF4-FFF2-40B4-BE49-F238E27FC236}">
                  <a16:creationId xmlns:a16="http://schemas.microsoft.com/office/drawing/2014/main" xmlns="" id="{E7BB7678-664B-4C81-B9BC-9B2C5D7E84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0">
              <a:extLst>
                <a:ext uri="{FF2B5EF4-FFF2-40B4-BE49-F238E27FC236}">
                  <a16:creationId xmlns:a16="http://schemas.microsoft.com/office/drawing/2014/main" xmlns="" id="{1EA72C94-7B99-4B7C-BBD6-184C1DBEED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Rectangle 21">
              <a:extLst>
                <a:ext uri="{FF2B5EF4-FFF2-40B4-BE49-F238E27FC236}">
                  <a16:creationId xmlns:a16="http://schemas.microsoft.com/office/drawing/2014/main" xmlns="" id="{01875D0F-2424-4389-BB79-B7877502E2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22">
              <a:extLst>
                <a:ext uri="{FF2B5EF4-FFF2-40B4-BE49-F238E27FC236}">
                  <a16:creationId xmlns:a16="http://schemas.microsoft.com/office/drawing/2014/main" xmlns="" id="{927F5A31-C681-4932-BEFD-B223D6F201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3">
              <a:extLst>
                <a:ext uri="{FF2B5EF4-FFF2-40B4-BE49-F238E27FC236}">
                  <a16:creationId xmlns:a16="http://schemas.microsoft.com/office/drawing/2014/main" xmlns="" id="{DAD9D8E8-3E55-4DDA-80B0-6508DFC58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4">
              <a:extLst>
                <a:ext uri="{FF2B5EF4-FFF2-40B4-BE49-F238E27FC236}">
                  <a16:creationId xmlns:a16="http://schemas.microsoft.com/office/drawing/2014/main" xmlns="" id="{D22A1C63-7C05-4DA9-8684-DC69A5D992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5">
              <a:extLst>
                <a:ext uri="{FF2B5EF4-FFF2-40B4-BE49-F238E27FC236}">
                  <a16:creationId xmlns:a16="http://schemas.microsoft.com/office/drawing/2014/main" xmlns="" id="{A8B355B6-F766-4BB2-A54B-CE32BC49A9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6">
              <a:extLst>
                <a:ext uri="{FF2B5EF4-FFF2-40B4-BE49-F238E27FC236}">
                  <a16:creationId xmlns:a16="http://schemas.microsoft.com/office/drawing/2014/main" xmlns="" id="{D8DD30D1-F2F5-4FCF-889A-5AC14EFF68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7">
              <a:extLst>
                <a:ext uri="{FF2B5EF4-FFF2-40B4-BE49-F238E27FC236}">
                  <a16:creationId xmlns:a16="http://schemas.microsoft.com/office/drawing/2014/main" xmlns="" id="{CB2B0458-507D-43E8-B56C-F0CED4CAF2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8">
              <a:extLst>
                <a:ext uri="{FF2B5EF4-FFF2-40B4-BE49-F238E27FC236}">
                  <a16:creationId xmlns:a16="http://schemas.microsoft.com/office/drawing/2014/main" xmlns="" id="{7675565E-26DD-486E-B047-99568C1FF2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9">
              <a:extLst>
                <a:ext uri="{FF2B5EF4-FFF2-40B4-BE49-F238E27FC236}">
                  <a16:creationId xmlns:a16="http://schemas.microsoft.com/office/drawing/2014/main" xmlns="" id="{5434B238-B1E6-469A-9A4E-26CC34BC3B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0">
              <a:extLst>
                <a:ext uri="{FF2B5EF4-FFF2-40B4-BE49-F238E27FC236}">
                  <a16:creationId xmlns:a16="http://schemas.microsoft.com/office/drawing/2014/main" xmlns="" id="{06B74BB5-A917-465D-92AF-7A24D0854E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1">
              <a:extLst>
                <a:ext uri="{FF2B5EF4-FFF2-40B4-BE49-F238E27FC236}">
                  <a16:creationId xmlns:a16="http://schemas.microsoft.com/office/drawing/2014/main" xmlns="" id="{CADDD9FF-E0DA-4B0B-8004-2BDB7DA264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9" name="Picture 2">
            <a:extLst>
              <a:ext uri="{FF2B5EF4-FFF2-40B4-BE49-F238E27FC236}">
                <a16:creationId xmlns:a16="http://schemas.microsoft.com/office/drawing/2014/main" xmlns="" id="{CB54E949-8598-44D5-95F6-C31D8E6500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681806-75A3-419F-AE02-9D6770B14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pPr algn="ctr"/>
            <a:r>
              <a:rPr lang="en-US" sz="3300" dirty="0">
                <a:solidFill>
                  <a:srgbClr val="FFFFFF"/>
                </a:solidFill>
              </a:rPr>
              <a:t>Leaderboard</a:t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/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/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/>
            </a:r>
            <a:br>
              <a:rPr lang="en-US" sz="3300" dirty="0">
                <a:solidFill>
                  <a:srgbClr val="FFFFFF"/>
                </a:solidFill>
              </a:rPr>
            </a:br>
            <a:r>
              <a:rPr lang="en-US" sz="3300" dirty="0">
                <a:solidFill>
                  <a:srgbClr val="FFFFFF"/>
                </a:solidFill>
              </a:rPr>
              <a:t>Strive to be first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xmlns="" id="{01035D39-449F-4F83-85E6-88C96B1944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5532801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843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xmlns="" id="{F04D02B2-0CF7-407E-A7F3-CEB52ABEB2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C6DDA51F-AA5F-45C8-84DC-CEAE96F27A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xmlns="" id="{BF34871E-B64D-47C9-ABC1-518F49729E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xmlns="" id="{2EFC3199-B82F-435F-A30D-F593CBD580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xmlns="" id="{38E53882-1F61-43E0-B79A-ACED338478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xmlns="" id="{F52A5BC5-6859-40F8-8B67-F512117D6C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xmlns="" id="{CEB5A396-50E3-4BD8-8963-F88BE3D591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xmlns="" id="{1188D78F-BD3C-404E-A542-863D7DE029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xmlns="" id="{C5F2E59C-EE00-47F4-94B8-5DF072AE57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xmlns="" id="{E953844C-2F95-4BCB-925D-89BCF13255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xmlns="" id="{16DFAD72-0B21-43D6-BAD6-901CC99407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xmlns="" id="{9C3588CC-2440-440D-A141-9206C65A20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xmlns="" id="{0A71A2F7-613C-41A9-B808-A8E1BDC233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Line 16">
              <a:extLst>
                <a:ext uri="{FF2B5EF4-FFF2-40B4-BE49-F238E27FC236}">
                  <a16:creationId xmlns:a16="http://schemas.microsoft.com/office/drawing/2014/main" xmlns="" id="{CCC8072C-0F4A-440E-85F8-21BD6CFCBB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xmlns="" id="{4B4C9869-76AD-4C59-8DD5-6B58C2D714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xmlns="" id="{87FF3E02-500A-4F64-8848-E736A2C77B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xmlns="" id="{60D3FC48-EA2B-469C-AA24-76B0D7DAE2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xmlns="" id="{457EFF6D-A151-4B71-A304-9746BCC3F7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21">
              <a:extLst>
                <a:ext uri="{FF2B5EF4-FFF2-40B4-BE49-F238E27FC236}">
                  <a16:creationId xmlns:a16="http://schemas.microsoft.com/office/drawing/2014/main" xmlns="" id="{5272A688-3CE0-4825-B9B5-94092DCF49E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xmlns="" id="{92B0BB5B-58FA-47AA-A7CF-6811E1B03C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xmlns="" id="{5540DDDF-6A7E-4CE4-905A-8D4B83A070E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xmlns="" id="{809F7269-5CA1-46CB-948C-13787BC475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xmlns="" id="{3709D6DA-015F-4C16-94DD-ABEEA131AF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xmlns="" id="{8B93C08E-CD79-46A8-BA96-3702505C4D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xmlns="" id="{04FE9491-C10F-4913-B24A-676F284C16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xmlns="" id="{913C482B-C5FC-45AD-8C72-73C16C9395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xmlns="" id="{6C188634-D7BC-4AA4-AE9A-84AD81BB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xmlns="" id="{8E7875E7-9177-4B5A-9E27-0112064F80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xmlns="" id="{59B8ABC3-D670-4736-84AB-C73CA4B196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9" name="Picture 2">
            <a:extLst>
              <a:ext uri="{FF2B5EF4-FFF2-40B4-BE49-F238E27FC236}">
                <a16:creationId xmlns:a16="http://schemas.microsoft.com/office/drawing/2014/main" xmlns="" id="{FD8ABCF5-CC25-4369-8CA0-1016BADA2E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xmlns="" id="{9A6CAB08-AD55-4410-9A2A-31FA98F247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xmlns="" id="{652DAC3A-4FD0-4A8F-92B6-435AA80392D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4" name="Rectangle 5">
              <a:extLst>
                <a:ext uri="{FF2B5EF4-FFF2-40B4-BE49-F238E27FC236}">
                  <a16:creationId xmlns:a16="http://schemas.microsoft.com/office/drawing/2014/main" xmlns="" id="{B9D64E40-B368-413D-8A3E-FFCAA54D28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xmlns="" id="{5E116B13-6012-4840-AA3B-C716469FB5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xmlns="" id="{2EB1A2A7-7168-4A40-A825-DFEAE52C4D0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xmlns="" id="{90019991-73F1-47C6-A7D4-A9D2631279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xmlns="" id="{916C4EC5-59EA-4C75-AF70-4873CD1157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xmlns="" id="{C8961F09-0B82-40F7-B928-E5AF33930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xmlns="" id="{F71479E5-D9A2-476B-B2D2-F67D3478CD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xmlns="" id="{D6720850-6192-469B-B9BF-FB50183515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xmlns="" id="{C431C61F-33D7-4D0A-BBD2-B0FD71E696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xmlns="" id="{7EE14CC4-51E1-47A6-8808-25ED854E35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xmlns="" id="{38A3C423-01E5-46A5-85C7-AC8ADCEEE5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Line 16">
              <a:extLst>
                <a:ext uri="{FF2B5EF4-FFF2-40B4-BE49-F238E27FC236}">
                  <a16:creationId xmlns:a16="http://schemas.microsoft.com/office/drawing/2014/main" xmlns="" id="{041BAF2E-E821-41EC-A7B2-BEB2E18338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xmlns="" id="{1A05FB87-BE4B-4B1B-9A30-A3B243756A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8">
              <a:extLst>
                <a:ext uri="{FF2B5EF4-FFF2-40B4-BE49-F238E27FC236}">
                  <a16:creationId xmlns:a16="http://schemas.microsoft.com/office/drawing/2014/main" xmlns="" id="{75C9AE77-A22A-4D13-B947-08FBC6803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9">
              <a:extLst>
                <a:ext uri="{FF2B5EF4-FFF2-40B4-BE49-F238E27FC236}">
                  <a16:creationId xmlns:a16="http://schemas.microsoft.com/office/drawing/2014/main" xmlns="" id="{E7BB7678-664B-4C81-B9BC-9B2C5D7E84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0">
              <a:extLst>
                <a:ext uri="{FF2B5EF4-FFF2-40B4-BE49-F238E27FC236}">
                  <a16:creationId xmlns:a16="http://schemas.microsoft.com/office/drawing/2014/main" xmlns="" id="{1EA72C94-7B99-4B7C-BBD6-184C1DBEED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21">
              <a:extLst>
                <a:ext uri="{FF2B5EF4-FFF2-40B4-BE49-F238E27FC236}">
                  <a16:creationId xmlns:a16="http://schemas.microsoft.com/office/drawing/2014/main" xmlns="" id="{01875D0F-2424-4389-BB79-B7877502E2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xmlns="" id="{927F5A31-C681-4932-BEFD-B223D6F201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xmlns="" id="{DAD9D8E8-3E55-4DDA-80B0-6508DFC58C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4">
              <a:extLst>
                <a:ext uri="{FF2B5EF4-FFF2-40B4-BE49-F238E27FC236}">
                  <a16:creationId xmlns:a16="http://schemas.microsoft.com/office/drawing/2014/main" xmlns="" id="{D22A1C63-7C05-4DA9-8684-DC69A5D992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5">
              <a:extLst>
                <a:ext uri="{FF2B5EF4-FFF2-40B4-BE49-F238E27FC236}">
                  <a16:creationId xmlns:a16="http://schemas.microsoft.com/office/drawing/2014/main" xmlns="" id="{A8B355B6-F766-4BB2-A54B-CE32BC49A9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6">
              <a:extLst>
                <a:ext uri="{FF2B5EF4-FFF2-40B4-BE49-F238E27FC236}">
                  <a16:creationId xmlns:a16="http://schemas.microsoft.com/office/drawing/2014/main" xmlns="" id="{D8DD30D1-F2F5-4FCF-889A-5AC14EFF68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7">
              <a:extLst>
                <a:ext uri="{FF2B5EF4-FFF2-40B4-BE49-F238E27FC236}">
                  <a16:creationId xmlns:a16="http://schemas.microsoft.com/office/drawing/2014/main" xmlns="" id="{CB2B0458-507D-43E8-B56C-F0CED4CAF2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8">
              <a:extLst>
                <a:ext uri="{FF2B5EF4-FFF2-40B4-BE49-F238E27FC236}">
                  <a16:creationId xmlns:a16="http://schemas.microsoft.com/office/drawing/2014/main" xmlns="" id="{7675565E-26DD-486E-B047-99568C1FF2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9">
              <a:extLst>
                <a:ext uri="{FF2B5EF4-FFF2-40B4-BE49-F238E27FC236}">
                  <a16:creationId xmlns:a16="http://schemas.microsoft.com/office/drawing/2014/main" xmlns="" id="{5434B238-B1E6-469A-9A4E-26CC34BC3B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0">
              <a:extLst>
                <a:ext uri="{FF2B5EF4-FFF2-40B4-BE49-F238E27FC236}">
                  <a16:creationId xmlns:a16="http://schemas.microsoft.com/office/drawing/2014/main" xmlns="" id="{06B74BB5-A917-465D-92AF-7A24D0854E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xmlns="" id="{CADDD9FF-E0DA-4B0B-8004-2BDB7DA264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2" name="Picture 2">
            <a:extLst>
              <a:ext uri="{FF2B5EF4-FFF2-40B4-BE49-F238E27FC236}">
                <a16:creationId xmlns:a16="http://schemas.microsoft.com/office/drawing/2014/main" xmlns="" id="{CB54E949-8598-44D5-95F6-C31D8E6500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15D014-D1B3-4B6F-B2A3-90D11B847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3"/>
            <a:ext cx="2743310" cy="4255024"/>
          </a:xfrm>
        </p:spPr>
        <p:txBody>
          <a:bodyPr>
            <a:normAutofit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54" name="Content Placeholder 2">
            <a:extLst>
              <a:ext uri="{FF2B5EF4-FFF2-40B4-BE49-F238E27FC236}">
                <a16:creationId xmlns:a16="http://schemas.microsoft.com/office/drawing/2014/main" xmlns="" id="{6E7E36CE-550B-48D7-BDB5-9CA5BEDA40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6851573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83309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9ACD3AF8-B16E-4174-8C1A-41F683C4AF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FF5EAD09-B81D-415F-8BCF-73C81AE05F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xmlns="" id="{CFB79010-8ED4-49EF-AFD2-F4D8C80B69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xmlns="" id="{4649B869-006E-42B5-9DDC-21049B130E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xmlns="" id="{443096BD-333F-48B6-8220-D1F9793E40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xmlns="" id="{1A45BB9A-7E84-4B9B-923A-270A97F852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xmlns="" id="{D7D7C768-2F76-4DE2-A807-1B9FFF816C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xmlns="" id="{1870B32E-EE42-470E-B543-CA55AEC8CA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xmlns="" id="{EEF09120-11AA-4DB5-98A8-EC4923002C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xmlns="" id="{39CC463D-589C-461C-A234-0460EB06B8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xmlns="" id="{B6516153-269A-421E-A021-CB3F3C5E1D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xmlns="" id="{45E14300-6C4A-4F77-915F-F3B25B0237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xmlns="" id="{993E312A-E6A6-4B52-ADE6-618ADC89BA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xmlns="" id="{2F0F3026-2480-472B-8C52-36812C81EF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xmlns="" id="{34E1C992-559D-4827-9F30-31A3CA7A2B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xmlns="" id="{D9F2FB98-F443-498F-AAD9-6945825681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xmlns="" id="{75DBF6EC-ED50-43E4-8A8B-64CE86A880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xmlns="" id="{FD854F40-AC43-4F21-9C62-2CE35CFD2B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xmlns="" id="{62CCB560-494A-4F74-9DE4-068806A893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xmlns="" id="{6F9A05F2-B5D2-4D8A-9A78-14E45C13FE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xmlns="" id="{A6373189-19BB-4BEC-84A3-432253E058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xmlns="" id="{71AB3122-947A-44DB-B190-A2601C6C95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xmlns="" id="{74B4109D-3AFC-4D44-87B1-0CDED3E6381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xmlns="" id="{44AAD39F-F7C9-4D00-95E0-0465B4E858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xmlns="" id="{C1DCAB8D-6EF6-4A84-8D0C-AA9226DEC9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xmlns="" id="{C407F97F-83CF-4703-B9E0-6335530E32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xmlns="" id="{0D8D2363-5D84-4CFF-89AA-3C93C859DB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xmlns="" id="{0435A35C-AC99-4E12-8CB0-9C640DAA94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xmlns="" id="{F20392CF-2256-4527-836B-2E6F88596E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xmlns="" id="{C52C3AD3-122C-4010-9C55-B0247F8CC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xmlns="" id="{EFCB53ED-09C0-4AD7-9BBC-366833D5FE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xmlns="" id="{6F309F52-BFCF-47D9-8089-BC049540DB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xmlns="" id="{5F9AE85F-C7AA-4761-B468-2E100829BC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xmlns="" id="{2C81C778-91E5-4AE9-AACB-8566E7A28B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xmlns="" id="{6C56E0B4-58A0-4B2B-BD56-54121BB8DB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xmlns="" id="{88A29CFE-13A6-4509-946F-5C074F856E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xmlns="" id="{00235A0A-018B-4499-AC16-AF83457BF4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xmlns="" id="{861DF9B7-50DC-4EBE-8B23-97FE92DBBB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xmlns="" id="{69673907-73D7-4729-A911-9BD078EC2E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xmlns="" id="{4DC844D3-8053-4EE7-A286-50157B6FD8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xmlns="" id="{D67575A0-A45A-4773-874C-16370E367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xmlns="" id="{4327252B-B62B-4DE0-A924-B7F6E40AD9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xmlns="" id="{778BC6A7-AC19-497B-A7C6-E447B2EBDA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xmlns="" id="{4E79A87B-BF1F-437A-9FED-BE93025E5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xmlns="" id="{DFAAF3CC-B4E0-45C8-AC2D-EF0D6D823D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xmlns="" id="{A5A12C87-1E4A-4664-B2F4-A1C8B656F9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xmlns="" id="{B3AF8230-4630-4505-ADDB-16A9B6B377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xmlns="" id="{33F93F6D-724D-42F3-AF1D-3081EAB5D1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xmlns="" id="{F5DD7A8F-FB67-4E79-80DB-0FAF3A0989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xmlns="" id="{7B140A84-E89E-4A80-9DF8-7BCA45F908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xmlns="" id="{279E1D6A-EFE2-44C6-A5BF-DFADF0DC91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xmlns="" id="{C9FA2204-561F-4ABB-988C-03053820F1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xmlns="" id="{8BD7D04E-AC0A-424F-BC40-28842DAFFA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xmlns="" id="{32B616A2-FE09-47DD-B58C-12EE58B7CA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xmlns="" id="{08C5EAF5-6064-484E-BA05-80D09D84EA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xmlns="" id="{F11D90DF-D275-4725-884C-77E5E01D89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xmlns="" id="{61C6D790-69F0-40CA-813A-84D724D1C6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48476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Round Diagonal Corner Rectangle 7">
            <a:extLst>
              <a:ext uri="{FF2B5EF4-FFF2-40B4-BE49-F238E27FC236}">
                <a16:creationId xmlns:a16="http://schemas.microsoft.com/office/drawing/2014/main" xmlns="" id="{F5A78137-DBB7-4A93-98AC-5606814E2D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040673" y="806450"/>
            <a:ext cx="9319476" cy="4502149"/>
          </a:xfrm>
          <a:prstGeom prst="round2DiagRect">
            <a:avLst>
              <a:gd name="adj1" fmla="val 7929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srgbClr val="092338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BF63AF-E22C-4DF8-A698-C931155D9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5145" y="1125511"/>
            <a:ext cx="7135566" cy="26569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Stay green</a:t>
            </a:r>
          </a:p>
        </p:txBody>
      </p:sp>
    </p:spTree>
    <p:extLst>
      <p:ext uri="{BB962C8B-B14F-4D97-AF65-F5344CB8AC3E}">
        <p14:creationId xmlns:p14="http://schemas.microsoft.com/office/powerpoint/2010/main" val="25630041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73</Words>
  <Application>Microsoft Macintosh PowerPoint</Application>
  <PresentationFormat>Custom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Circuit</vt:lpstr>
      <vt:lpstr>Go green</vt:lpstr>
      <vt:lpstr>Our Team</vt:lpstr>
      <vt:lpstr>Achievements</vt:lpstr>
      <vt:lpstr>Follow</vt:lpstr>
      <vt:lpstr>Gamified system</vt:lpstr>
      <vt:lpstr>Score</vt:lpstr>
      <vt:lpstr>Leaderboard    Strive to be first</vt:lpstr>
      <vt:lpstr>Conclusion</vt:lpstr>
      <vt:lpstr>Stay green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 green</dc:title>
  <dc:creator>Filip Marchidan</dc:creator>
  <cp:lastModifiedBy>Avdic</cp:lastModifiedBy>
  <cp:revision>6</cp:revision>
  <dcterms:created xsi:type="dcterms:W3CDTF">2019-04-04T17:34:05Z</dcterms:created>
  <dcterms:modified xsi:type="dcterms:W3CDTF">2019-04-05T15:12:49Z</dcterms:modified>
</cp:coreProperties>
</file>